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9" r:id="rId2"/>
    <p:sldId id="496" r:id="rId3"/>
    <p:sldId id="483" r:id="rId4"/>
    <p:sldId id="494" r:id="rId5"/>
    <p:sldId id="495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33CC"/>
    <a:srgbClr val="FF99CC"/>
    <a:srgbClr val="006600"/>
    <a:srgbClr val="FF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54577E69-A898-49C7-A8AF-63A665F6AE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04104E6-ABDE-467C-8C3D-E9A84F2A30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70E6B37-DF74-4A21-804D-3EEAD5A6E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A9D316D-08DD-44BE-8DD7-098ADCA37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DE31CBA1-0416-44E0-B4B4-DCE6920E5D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292BDDFB-FBA9-4F73-9284-418526C5EB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F7301133-D009-4559-9B80-E54E10E226FA}"/>
              </a:ext>
            </a:extLst>
          </p:cNvPr>
          <p:cNvGrpSpPr/>
          <p:nvPr/>
        </p:nvGrpSpPr>
        <p:grpSpPr>
          <a:xfrm>
            <a:off x="670525" y="4927906"/>
            <a:ext cx="1478430" cy="1500225"/>
            <a:chOff x="2869886" y="1462087"/>
            <a:chExt cx="3876676" cy="3933825"/>
          </a:xfrm>
          <a:solidFill>
            <a:srgbClr val="CC66FF"/>
          </a:solidFill>
        </p:grpSpPr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ECBB267-10C7-42C6-BD32-5E827A5440A2}"/>
                </a:ext>
              </a:extLst>
            </p:cNvPr>
            <p:cNvSpPr/>
            <p:nvPr/>
          </p:nvSpPr>
          <p:spPr>
            <a:xfrm>
              <a:off x="2869886" y="1462087"/>
              <a:ext cx="3876675" cy="3933825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9E63206D-D250-4F82-BD69-6C7BB806E34A}"/>
                </a:ext>
              </a:extLst>
            </p:cNvPr>
            <p:cNvSpPr/>
            <p:nvPr/>
          </p:nvSpPr>
          <p:spPr>
            <a:xfrm>
              <a:off x="2869887" y="1462087"/>
              <a:ext cx="3876675" cy="3933825"/>
            </a:xfrm>
            <a:custGeom>
              <a:avLst/>
              <a:gdLst>
                <a:gd name="connsiteX0" fmla="*/ 1273569 w 3876675"/>
                <a:gd name="connsiteY0" fmla="*/ 3014437 h 3933825"/>
                <a:gd name="connsiteX1" fmla="*/ 2603105 w 3876675"/>
                <a:gd name="connsiteY1" fmla="*/ 3014437 h 3933825"/>
                <a:gd name="connsiteX2" fmla="*/ 3062799 w 3876675"/>
                <a:gd name="connsiteY2" fmla="*/ 3933825 h 3933825"/>
                <a:gd name="connsiteX3" fmla="*/ 2911014 w 3876675"/>
                <a:gd name="connsiteY3" fmla="*/ 3933825 h 3933825"/>
                <a:gd name="connsiteX4" fmla="*/ 2513413 w 3876675"/>
                <a:gd name="connsiteY4" fmla="*/ 3138625 h 3933825"/>
                <a:gd name="connsiteX5" fmla="*/ 1363261 w 3876675"/>
                <a:gd name="connsiteY5" fmla="*/ 3138625 h 3933825"/>
                <a:gd name="connsiteX6" fmla="*/ 965660 w 3876675"/>
                <a:gd name="connsiteY6" fmla="*/ 3933825 h 3933825"/>
                <a:gd name="connsiteX7" fmla="*/ 813875 w 3876675"/>
                <a:gd name="connsiteY7" fmla="*/ 3933825 h 3933825"/>
                <a:gd name="connsiteX8" fmla="*/ 3187573 w 3876675"/>
                <a:gd name="connsiteY8" fmla="*/ 2031446 h 3933825"/>
                <a:gd name="connsiteX9" fmla="*/ 3876675 w 3876675"/>
                <a:gd name="connsiteY9" fmla="*/ 2031446 h 3933825"/>
                <a:gd name="connsiteX10" fmla="*/ 3876675 w 3876675"/>
                <a:gd name="connsiteY10" fmla="*/ 2155634 h 3933825"/>
                <a:gd name="connsiteX11" fmla="*/ 3277265 w 3876675"/>
                <a:gd name="connsiteY11" fmla="*/ 2155634 h 3933825"/>
                <a:gd name="connsiteX12" fmla="*/ 2879139 w 3876675"/>
                <a:gd name="connsiteY12" fmla="*/ 2951886 h 3933825"/>
                <a:gd name="connsiteX13" fmla="*/ 3277265 w 3876675"/>
                <a:gd name="connsiteY13" fmla="*/ 3748138 h 3933825"/>
                <a:gd name="connsiteX14" fmla="*/ 3876675 w 3876675"/>
                <a:gd name="connsiteY14" fmla="*/ 3748138 h 3933825"/>
                <a:gd name="connsiteX15" fmla="*/ 3876675 w 3876675"/>
                <a:gd name="connsiteY15" fmla="*/ 3872326 h 3933825"/>
                <a:gd name="connsiteX16" fmla="*/ 3187573 w 3876675"/>
                <a:gd name="connsiteY16" fmla="*/ 3872326 h 3933825"/>
                <a:gd name="connsiteX17" fmla="*/ 2727353 w 3876675"/>
                <a:gd name="connsiteY17" fmla="*/ 2951886 h 3933825"/>
                <a:gd name="connsiteX18" fmla="*/ 0 w 3876675"/>
                <a:gd name="connsiteY18" fmla="*/ 2031446 h 3933825"/>
                <a:gd name="connsiteX19" fmla="*/ 689101 w 3876675"/>
                <a:gd name="connsiteY19" fmla="*/ 2031446 h 3933825"/>
                <a:gd name="connsiteX20" fmla="*/ 1149321 w 3876675"/>
                <a:gd name="connsiteY20" fmla="*/ 2951886 h 3933825"/>
                <a:gd name="connsiteX21" fmla="*/ 689101 w 3876675"/>
                <a:gd name="connsiteY21" fmla="*/ 3872326 h 3933825"/>
                <a:gd name="connsiteX22" fmla="*/ 0 w 3876675"/>
                <a:gd name="connsiteY22" fmla="*/ 3872326 h 3933825"/>
                <a:gd name="connsiteX23" fmla="*/ 0 w 3876675"/>
                <a:gd name="connsiteY23" fmla="*/ 3748138 h 3933825"/>
                <a:gd name="connsiteX24" fmla="*/ 599409 w 3876675"/>
                <a:gd name="connsiteY24" fmla="*/ 3748138 h 3933825"/>
                <a:gd name="connsiteX25" fmla="*/ 997535 w 3876675"/>
                <a:gd name="connsiteY25" fmla="*/ 2951886 h 3933825"/>
                <a:gd name="connsiteX26" fmla="*/ 599409 w 3876675"/>
                <a:gd name="connsiteY26" fmla="*/ 2155634 h 3933825"/>
                <a:gd name="connsiteX27" fmla="*/ 0 w 3876675"/>
                <a:gd name="connsiteY27" fmla="*/ 2155634 h 3933825"/>
                <a:gd name="connsiteX28" fmla="*/ 1363261 w 3876675"/>
                <a:gd name="connsiteY28" fmla="*/ 1170660 h 3933825"/>
                <a:gd name="connsiteX29" fmla="*/ 965134 w 3876675"/>
                <a:gd name="connsiteY29" fmla="*/ 1966912 h 3933825"/>
                <a:gd name="connsiteX30" fmla="*/ 1363261 w 3876675"/>
                <a:gd name="connsiteY30" fmla="*/ 2763164 h 3933825"/>
                <a:gd name="connsiteX31" fmla="*/ 2513413 w 3876675"/>
                <a:gd name="connsiteY31" fmla="*/ 2763164 h 3933825"/>
                <a:gd name="connsiteX32" fmla="*/ 2911540 w 3876675"/>
                <a:gd name="connsiteY32" fmla="*/ 1966912 h 3933825"/>
                <a:gd name="connsiteX33" fmla="*/ 2513413 w 3876675"/>
                <a:gd name="connsiteY33" fmla="*/ 1170660 h 3933825"/>
                <a:gd name="connsiteX34" fmla="*/ 1273569 w 3876675"/>
                <a:gd name="connsiteY34" fmla="*/ 1046472 h 3933825"/>
                <a:gd name="connsiteX35" fmla="*/ 2603105 w 3876675"/>
                <a:gd name="connsiteY35" fmla="*/ 1046472 h 3933825"/>
                <a:gd name="connsiteX36" fmla="*/ 3063325 w 3876675"/>
                <a:gd name="connsiteY36" fmla="*/ 1966912 h 3933825"/>
                <a:gd name="connsiteX37" fmla="*/ 2603105 w 3876675"/>
                <a:gd name="connsiteY37" fmla="*/ 2887352 h 3933825"/>
                <a:gd name="connsiteX38" fmla="*/ 1273569 w 3876675"/>
                <a:gd name="connsiteY38" fmla="*/ 2887352 h 3933825"/>
                <a:gd name="connsiteX39" fmla="*/ 813349 w 3876675"/>
                <a:gd name="connsiteY39" fmla="*/ 1966912 h 3933825"/>
                <a:gd name="connsiteX40" fmla="*/ 3187573 w 3876675"/>
                <a:gd name="connsiteY40" fmla="*/ 63481 h 3933825"/>
                <a:gd name="connsiteX41" fmla="*/ 3876675 w 3876675"/>
                <a:gd name="connsiteY41" fmla="*/ 63481 h 3933825"/>
                <a:gd name="connsiteX42" fmla="*/ 3876675 w 3876675"/>
                <a:gd name="connsiteY42" fmla="*/ 187669 h 3933825"/>
                <a:gd name="connsiteX43" fmla="*/ 3277265 w 3876675"/>
                <a:gd name="connsiteY43" fmla="*/ 187669 h 3933825"/>
                <a:gd name="connsiteX44" fmla="*/ 2879139 w 3876675"/>
                <a:gd name="connsiteY44" fmla="*/ 983921 h 3933825"/>
                <a:gd name="connsiteX45" fmla="*/ 3277265 w 3876675"/>
                <a:gd name="connsiteY45" fmla="*/ 1780173 h 3933825"/>
                <a:gd name="connsiteX46" fmla="*/ 3876675 w 3876675"/>
                <a:gd name="connsiteY46" fmla="*/ 1780173 h 3933825"/>
                <a:gd name="connsiteX47" fmla="*/ 3876675 w 3876675"/>
                <a:gd name="connsiteY47" fmla="*/ 1904361 h 3933825"/>
                <a:gd name="connsiteX48" fmla="*/ 3187573 w 3876675"/>
                <a:gd name="connsiteY48" fmla="*/ 1904361 h 3933825"/>
                <a:gd name="connsiteX49" fmla="*/ 2727353 w 3876675"/>
                <a:gd name="connsiteY49" fmla="*/ 983921 h 3933825"/>
                <a:gd name="connsiteX50" fmla="*/ 0 w 3876675"/>
                <a:gd name="connsiteY50" fmla="*/ 63481 h 3933825"/>
                <a:gd name="connsiteX51" fmla="*/ 689101 w 3876675"/>
                <a:gd name="connsiteY51" fmla="*/ 63481 h 3933825"/>
                <a:gd name="connsiteX52" fmla="*/ 1149321 w 3876675"/>
                <a:gd name="connsiteY52" fmla="*/ 983921 h 3933825"/>
                <a:gd name="connsiteX53" fmla="*/ 689101 w 3876675"/>
                <a:gd name="connsiteY53" fmla="*/ 1904361 h 3933825"/>
                <a:gd name="connsiteX54" fmla="*/ 0 w 3876675"/>
                <a:gd name="connsiteY54" fmla="*/ 1904361 h 3933825"/>
                <a:gd name="connsiteX55" fmla="*/ 0 w 3876675"/>
                <a:gd name="connsiteY55" fmla="*/ 1780173 h 3933825"/>
                <a:gd name="connsiteX56" fmla="*/ 599409 w 3876675"/>
                <a:gd name="connsiteY56" fmla="*/ 1780173 h 3933825"/>
                <a:gd name="connsiteX57" fmla="*/ 997535 w 3876675"/>
                <a:gd name="connsiteY57" fmla="*/ 983921 h 3933825"/>
                <a:gd name="connsiteX58" fmla="*/ 599409 w 3876675"/>
                <a:gd name="connsiteY58" fmla="*/ 187669 h 3933825"/>
                <a:gd name="connsiteX59" fmla="*/ 0 w 3876675"/>
                <a:gd name="connsiteY59" fmla="*/ 187669 h 3933825"/>
                <a:gd name="connsiteX60" fmla="*/ 813875 w 3876675"/>
                <a:gd name="connsiteY60" fmla="*/ 0 h 3933825"/>
                <a:gd name="connsiteX61" fmla="*/ 965660 w 3876675"/>
                <a:gd name="connsiteY61" fmla="*/ 0 h 3933825"/>
                <a:gd name="connsiteX62" fmla="*/ 1363261 w 3876675"/>
                <a:gd name="connsiteY62" fmla="*/ 795200 h 3933825"/>
                <a:gd name="connsiteX63" fmla="*/ 2513413 w 3876675"/>
                <a:gd name="connsiteY63" fmla="*/ 795200 h 3933825"/>
                <a:gd name="connsiteX64" fmla="*/ 2911014 w 3876675"/>
                <a:gd name="connsiteY64" fmla="*/ 0 h 3933825"/>
                <a:gd name="connsiteX65" fmla="*/ 3062799 w 3876675"/>
                <a:gd name="connsiteY65" fmla="*/ 0 h 3933825"/>
                <a:gd name="connsiteX66" fmla="*/ 2603105 w 3876675"/>
                <a:gd name="connsiteY66" fmla="*/ 919388 h 3933825"/>
                <a:gd name="connsiteX67" fmla="*/ 1273569 w 3876675"/>
                <a:gd name="connsiteY67" fmla="*/ 919388 h 393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876675" h="3933825">
                  <a:moveTo>
                    <a:pt x="1273569" y="3014437"/>
                  </a:moveTo>
                  <a:lnTo>
                    <a:pt x="2603105" y="3014437"/>
                  </a:lnTo>
                  <a:lnTo>
                    <a:pt x="3062799" y="3933825"/>
                  </a:lnTo>
                  <a:lnTo>
                    <a:pt x="2911014" y="3933825"/>
                  </a:lnTo>
                  <a:lnTo>
                    <a:pt x="2513413" y="3138625"/>
                  </a:lnTo>
                  <a:lnTo>
                    <a:pt x="1363261" y="3138625"/>
                  </a:lnTo>
                  <a:lnTo>
                    <a:pt x="965660" y="3933825"/>
                  </a:lnTo>
                  <a:lnTo>
                    <a:pt x="813875" y="3933825"/>
                  </a:lnTo>
                  <a:close/>
                  <a:moveTo>
                    <a:pt x="3187573" y="2031446"/>
                  </a:moveTo>
                  <a:lnTo>
                    <a:pt x="3876675" y="2031446"/>
                  </a:lnTo>
                  <a:lnTo>
                    <a:pt x="3876675" y="2155634"/>
                  </a:lnTo>
                  <a:lnTo>
                    <a:pt x="3277265" y="2155634"/>
                  </a:lnTo>
                  <a:lnTo>
                    <a:pt x="2879139" y="2951886"/>
                  </a:lnTo>
                  <a:lnTo>
                    <a:pt x="3277265" y="3748138"/>
                  </a:lnTo>
                  <a:lnTo>
                    <a:pt x="3876675" y="3748138"/>
                  </a:lnTo>
                  <a:lnTo>
                    <a:pt x="3876675" y="3872326"/>
                  </a:lnTo>
                  <a:lnTo>
                    <a:pt x="3187573" y="3872326"/>
                  </a:lnTo>
                  <a:lnTo>
                    <a:pt x="2727353" y="2951886"/>
                  </a:lnTo>
                  <a:close/>
                  <a:moveTo>
                    <a:pt x="0" y="2031446"/>
                  </a:moveTo>
                  <a:lnTo>
                    <a:pt x="689101" y="2031446"/>
                  </a:lnTo>
                  <a:lnTo>
                    <a:pt x="1149321" y="2951886"/>
                  </a:lnTo>
                  <a:lnTo>
                    <a:pt x="689101" y="3872326"/>
                  </a:lnTo>
                  <a:lnTo>
                    <a:pt x="0" y="3872326"/>
                  </a:lnTo>
                  <a:lnTo>
                    <a:pt x="0" y="3748138"/>
                  </a:lnTo>
                  <a:lnTo>
                    <a:pt x="599409" y="3748138"/>
                  </a:lnTo>
                  <a:lnTo>
                    <a:pt x="997535" y="2951886"/>
                  </a:lnTo>
                  <a:lnTo>
                    <a:pt x="599409" y="2155634"/>
                  </a:lnTo>
                  <a:lnTo>
                    <a:pt x="0" y="2155634"/>
                  </a:lnTo>
                  <a:close/>
                  <a:moveTo>
                    <a:pt x="1363261" y="1170660"/>
                  </a:moveTo>
                  <a:lnTo>
                    <a:pt x="965134" y="1966912"/>
                  </a:lnTo>
                  <a:lnTo>
                    <a:pt x="1363261" y="2763164"/>
                  </a:lnTo>
                  <a:lnTo>
                    <a:pt x="2513413" y="2763164"/>
                  </a:lnTo>
                  <a:lnTo>
                    <a:pt x="2911540" y="1966912"/>
                  </a:lnTo>
                  <a:lnTo>
                    <a:pt x="2513413" y="1170660"/>
                  </a:lnTo>
                  <a:close/>
                  <a:moveTo>
                    <a:pt x="1273569" y="1046472"/>
                  </a:moveTo>
                  <a:lnTo>
                    <a:pt x="2603105" y="1046472"/>
                  </a:lnTo>
                  <a:lnTo>
                    <a:pt x="3063325" y="1966912"/>
                  </a:lnTo>
                  <a:lnTo>
                    <a:pt x="2603105" y="2887352"/>
                  </a:lnTo>
                  <a:lnTo>
                    <a:pt x="1273569" y="2887352"/>
                  </a:lnTo>
                  <a:lnTo>
                    <a:pt x="813349" y="1966912"/>
                  </a:lnTo>
                  <a:close/>
                  <a:moveTo>
                    <a:pt x="3187573" y="63481"/>
                  </a:moveTo>
                  <a:lnTo>
                    <a:pt x="3876675" y="63481"/>
                  </a:lnTo>
                  <a:lnTo>
                    <a:pt x="3876675" y="187669"/>
                  </a:lnTo>
                  <a:lnTo>
                    <a:pt x="3277265" y="187669"/>
                  </a:lnTo>
                  <a:lnTo>
                    <a:pt x="2879139" y="983921"/>
                  </a:lnTo>
                  <a:lnTo>
                    <a:pt x="3277265" y="1780173"/>
                  </a:lnTo>
                  <a:lnTo>
                    <a:pt x="3876675" y="1780173"/>
                  </a:lnTo>
                  <a:lnTo>
                    <a:pt x="3876675" y="1904361"/>
                  </a:lnTo>
                  <a:lnTo>
                    <a:pt x="3187573" y="1904361"/>
                  </a:lnTo>
                  <a:lnTo>
                    <a:pt x="2727353" y="983921"/>
                  </a:lnTo>
                  <a:close/>
                  <a:moveTo>
                    <a:pt x="0" y="63481"/>
                  </a:moveTo>
                  <a:lnTo>
                    <a:pt x="689101" y="63481"/>
                  </a:lnTo>
                  <a:lnTo>
                    <a:pt x="1149321" y="983921"/>
                  </a:lnTo>
                  <a:lnTo>
                    <a:pt x="689101" y="1904361"/>
                  </a:lnTo>
                  <a:lnTo>
                    <a:pt x="0" y="1904361"/>
                  </a:lnTo>
                  <a:lnTo>
                    <a:pt x="0" y="1780173"/>
                  </a:lnTo>
                  <a:lnTo>
                    <a:pt x="599409" y="1780173"/>
                  </a:lnTo>
                  <a:lnTo>
                    <a:pt x="997535" y="983921"/>
                  </a:lnTo>
                  <a:lnTo>
                    <a:pt x="599409" y="187669"/>
                  </a:lnTo>
                  <a:lnTo>
                    <a:pt x="0" y="187669"/>
                  </a:lnTo>
                  <a:close/>
                  <a:moveTo>
                    <a:pt x="813875" y="0"/>
                  </a:moveTo>
                  <a:lnTo>
                    <a:pt x="965660" y="0"/>
                  </a:lnTo>
                  <a:lnTo>
                    <a:pt x="1363261" y="795200"/>
                  </a:lnTo>
                  <a:lnTo>
                    <a:pt x="2513413" y="795200"/>
                  </a:lnTo>
                  <a:lnTo>
                    <a:pt x="2911014" y="0"/>
                  </a:lnTo>
                  <a:lnTo>
                    <a:pt x="3062799" y="0"/>
                  </a:lnTo>
                  <a:lnTo>
                    <a:pt x="2603105" y="919388"/>
                  </a:lnTo>
                  <a:lnTo>
                    <a:pt x="1273569" y="919388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6CF683CD-C4C1-4F7D-92D3-8EB664AC0C91}"/>
              </a:ext>
            </a:extLst>
          </p:cNvPr>
          <p:cNvGrpSpPr/>
          <p:nvPr/>
        </p:nvGrpSpPr>
        <p:grpSpPr>
          <a:xfrm>
            <a:off x="2448016" y="4927906"/>
            <a:ext cx="1478430" cy="1500225"/>
            <a:chOff x="2869886" y="1462087"/>
            <a:chExt cx="3876676" cy="3933825"/>
          </a:xfrm>
          <a:solidFill>
            <a:schemeClr val="accent4">
              <a:lumMod val="50000"/>
            </a:schemeClr>
          </a:solidFill>
        </p:grpSpPr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EA43CF17-35FF-4C8B-A841-A6289D21A987}"/>
                </a:ext>
              </a:extLst>
            </p:cNvPr>
            <p:cNvSpPr/>
            <p:nvPr/>
          </p:nvSpPr>
          <p:spPr>
            <a:xfrm>
              <a:off x="2869886" y="1462087"/>
              <a:ext cx="3876675" cy="39338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01BDC9F3-8E45-4F9F-B0A9-2D0F1A43B9E5}"/>
                </a:ext>
              </a:extLst>
            </p:cNvPr>
            <p:cNvSpPr/>
            <p:nvPr/>
          </p:nvSpPr>
          <p:spPr>
            <a:xfrm>
              <a:off x="2869887" y="1462087"/>
              <a:ext cx="3876675" cy="3933825"/>
            </a:xfrm>
            <a:custGeom>
              <a:avLst/>
              <a:gdLst>
                <a:gd name="connsiteX0" fmla="*/ 1273569 w 3876675"/>
                <a:gd name="connsiteY0" fmla="*/ 3014437 h 3933825"/>
                <a:gd name="connsiteX1" fmla="*/ 2603105 w 3876675"/>
                <a:gd name="connsiteY1" fmla="*/ 3014437 h 3933825"/>
                <a:gd name="connsiteX2" fmla="*/ 3062799 w 3876675"/>
                <a:gd name="connsiteY2" fmla="*/ 3933825 h 3933825"/>
                <a:gd name="connsiteX3" fmla="*/ 2911014 w 3876675"/>
                <a:gd name="connsiteY3" fmla="*/ 3933825 h 3933825"/>
                <a:gd name="connsiteX4" fmla="*/ 2513413 w 3876675"/>
                <a:gd name="connsiteY4" fmla="*/ 3138625 h 3933825"/>
                <a:gd name="connsiteX5" fmla="*/ 1363261 w 3876675"/>
                <a:gd name="connsiteY5" fmla="*/ 3138625 h 3933825"/>
                <a:gd name="connsiteX6" fmla="*/ 965660 w 3876675"/>
                <a:gd name="connsiteY6" fmla="*/ 3933825 h 3933825"/>
                <a:gd name="connsiteX7" fmla="*/ 813875 w 3876675"/>
                <a:gd name="connsiteY7" fmla="*/ 3933825 h 3933825"/>
                <a:gd name="connsiteX8" fmla="*/ 3187573 w 3876675"/>
                <a:gd name="connsiteY8" fmla="*/ 2031446 h 3933825"/>
                <a:gd name="connsiteX9" fmla="*/ 3876675 w 3876675"/>
                <a:gd name="connsiteY9" fmla="*/ 2031446 h 3933825"/>
                <a:gd name="connsiteX10" fmla="*/ 3876675 w 3876675"/>
                <a:gd name="connsiteY10" fmla="*/ 2155634 h 3933825"/>
                <a:gd name="connsiteX11" fmla="*/ 3277265 w 3876675"/>
                <a:gd name="connsiteY11" fmla="*/ 2155634 h 3933825"/>
                <a:gd name="connsiteX12" fmla="*/ 2879139 w 3876675"/>
                <a:gd name="connsiteY12" fmla="*/ 2951886 h 3933825"/>
                <a:gd name="connsiteX13" fmla="*/ 3277265 w 3876675"/>
                <a:gd name="connsiteY13" fmla="*/ 3748138 h 3933825"/>
                <a:gd name="connsiteX14" fmla="*/ 3876675 w 3876675"/>
                <a:gd name="connsiteY14" fmla="*/ 3748138 h 3933825"/>
                <a:gd name="connsiteX15" fmla="*/ 3876675 w 3876675"/>
                <a:gd name="connsiteY15" fmla="*/ 3872326 h 3933825"/>
                <a:gd name="connsiteX16" fmla="*/ 3187573 w 3876675"/>
                <a:gd name="connsiteY16" fmla="*/ 3872326 h 3933825"/>
                <a:gd name="connsiteX17" fmla="*/ 2727353 w 3876675"/>
                <a:gd name="connsiteY17" fmla="*/ 2951886 h 3933825"/>
                <a:gd name="connsiteX18" fmla="*/ 0 w 3876675"/>
                <a:gd name="connsiteY18" fmla="*/ 2031446 h 3933825"/>
                <a:gd name="connsiteX19" fmla="*/ 689101 w 3876675"/>
                <a:gd name="connsiteY19" fmla="*/ 2031446 h 3933825"/>
                <a:gd name="connsiteX20" fmla="*/ 1149321 w 3876675"/>
                <a:gd name="connsiteY20" fmla="*/ 2951886 h 3933825"/>
                <a:gd name="connsiteX21" fmla="*/ 689101 w 3876675"/>
                <a:gd name="connsiteY21" fmla="*/ 3872326 h 3933825"/>
                <a:gd name="connsiteX22" fmla="*/ 0 w 3876675"/>
                <a:gd name="connsiteY22" fmla="*/ 3872326 h 3933825"/>
                <a:gd name="connsiteX23" fmla="*/ 0 w 3876675"/>
                <a:gd name="connsiteY23" fmla="*/ 3748138 h 3933825"/>
                <a:gd name="connsiteX24" fmla="*/ 599409 w 3876675"/>
                <a:gd name="connsiteY24" fmla="*/ 3748138 h 3933825"/>
                <a:gd name="connsiteX25" fmla="*/ 997535 w 3876675"/>
                <a:gd name="connsiteY25" fmla="*/ 2951886 h 3933825"/>
                <a:gd name="connsiteX26" fmla="*/ 599409 w 3876675"/>
                <a:gd name="connsiteY26" fmla="*/ 2155634 h 3933825"/>
                <a:gd name="connsiteX27" fmla="*/ 0 w 3876675"/>
                <a:gd name="connsiteY27" fmla="*/ 2155634 h 3933825"/>
                <a:gd name="connsiteX28" fmla="*/ 1363261 w 3876675"/>
                <a:gd name="connsiteY28" fmla="*/ 1170660 h 3933825"/>
                <a:gd name="connsiteX29" fmla="*/ 965134 w 3876675"/>
                <a:gd name="connsiteY29" fmla="*/ 1966912 h 3933825"/>
                <a:gd name="connsiteX30" fmla="*/ 1363261 w 3876675"/>
                <a:gd name="connsiteY30" fmla="*/ 2763164 h 3933825"/>
                <a:gd name="connsiteX31" fmla="*/ 2513413 w 3876675"/>
                <a:gd name="connsiteY31" fmla="*/ 2763164 h 3933825"/>
                <a:gd name="connsiteX32" fmla="*/ 2911540 w 3876675"/>
                <a:gd name="connsiteY32" fmla="*/ 1966912 h 3933825"/>
                <a:gd name="connsiteX33" fmla="*/ 2513413 w 3876675"/>
                <a:gd name="connsiteY33" fmla="*/ 1170660 h 3933825"/>
                <a:gd name="connsiteX34" fmla="*/ 1273569 w 3876675"/>
                <a:gd name="connsiteY34" fmla="*/ 1046472 h 3933825"/>
                <a:gd name="connsiteX35" fmla="*/ 2603105 w 3876675"/>
                <a:gd name="connsiteY35" fmla="*/ 1046472 h 3933825"/>
                <a:gd name="connsiteX36" fmla="*/ 3063325 w 3876675"/>
                <a:gd name="connsiteY36" fmla="*/ 1966912 h 3933825"/>
                <a:gd name="connsiteX37" fmla="*/ 2603105 w 3876675"/>
                <a:gd name="connsiteY37" fmla="*/ 2887352 h 3933825"/>
                <a:gd name="connsiteX38" fmla="*/ 1273569 w 3876675"/>
                <a:gd name="connsiteY38" fmla="*/ 2887352 h 3933825"/>
                <a:gd name="connsiteX39" fmla="*/ 813349 w 3876675"/>
                <a:gd name="connsiteY39" fmla="*/ 1966912 h 3933825"/>
                <a:gd name="connsiteX40" fmla="*/ 3187573 w 3876675"/>
                <a:gd name="connsiteY40" fmla="*/ 63481 h 3933825"/>
                <a:gd name="connsiteX41" fmla="*/ 3876675 w 3876675"/>
                <a:gd name="connsiteY41" fmla="*/ 63481 h 3933825"/>
                <a:gd name="connsiteX42" fmla="*/ 3876675 w 3876675"/>
                <a:gd name="connsiteY42" fmla="*/ 187669 h 3933825"/>
                <a:gd name="connsiteX43" fmla="*/ 3277265 w 3876675"/>
                <a:gd name="connsiteY43" fmla="*/ 187669 h 3933825"/>
                <a:gd name="connsiteX44" fmla="*/ 2879139 w 3876675"/>
                <a:gd name="connsiteY44" fmla="*/ 983921 h 3933825"/>
                <a:gd name="connsiteX45" fmla="*/ 3277265 w 3876675"/>
                <a:gd name="connsiteY45" fmla="*/ 1780173 h 3933825"/>
                <a:gd name="connsiteX46" fmla="*/ 3876675 w 3876675"/>
                <a:gd name="connsiteY46" fmla="*/ 1780173 h 3933825"/>
                <a:gd name="connsiteX47" fmla="*/ 3876675 w 3876675"/>
                <a:gd name="connsiteY47" fmla="*/ 1904361 h 3933825"/>
                <a:gd name="connsiteX48" fmla="*/ 3187573 w 3876675"/>
                <a:gd name="connsiteY48" fmla="*/ 1904361 h 3933825"/>
                <a:gd name="connsiteX49" fmla="*/ 2727353 w 3876675"/>
                <a:gd name="connsiteY49" fmla="*/ 983921 h 3933825"/>
                <a:gd name="connsiteX50" fmla="*/ 0 w 3876675"/>
                <a:gd name="connsiteY50" fmla="*/ 63481 h 3933825"/>
                <a:gd name="connsiteX51" fmla="*/ 689101 w 3876675"/>
                <a:gd name="connsiteY51" fmla="*/ 63481 h 3933825"/>
                <a:gd name="connsiteX52" fmla="*/ 1149321 w 3876675"/>
                <a:gd name="connsiteY52" fmla="*/ 983921 h 3933825"/>
                <a:gd name="connsiteX53" fmla="*/ 689101 w 3876675"/>
                <a:gd name="connsiteY53" fmla="*/ 1904361 h 3933825"/>
                <a:gd name="connsiteX54" fmla="*/ 0 w 3876675"/>
                <a:gd name="connsiteY54" fmla="*/ 1904361 h 3933825"/>
                <a:gd name="connsiteX55" fmla="*/ 0 w 3876675"/>
                <a:gd name="connsiteY55" fmla="*/ 1780173 h 3933825"/>
                <a:gd name="connsiteX56" fmla="*/ 599409 w 3876675"/>
                <a:gd name="connsiteY56" fmla="*/ 1780173 h 3933825"/>
                <a:gd name="connsiteX57" fmla="*/ 997535 w 3876675"/>
                <a:gd name="connsiteY57" fmla="*/ 983921 h 3933825"/>
                <a:gd name="connsiteX58" fmla="*/ 599409 w 3876675"/>
                <a:gd name="connsiteY58" fmla="*/ 187669 h 3933825"/>
                <a:gd name="connsiteX59" fmla="*/ 0 w 3876675"/>
                <a:gd name="connsiteY59" fmla="*/ 187669 h 3933825"/>
                <a:gd name="connsiteX60" fmla="*/ 813875 w 3876675"/>
                <a:gd name="connsiteY60" fmla="*/ 0 h 3933825"/>
                <a:gd name="connsiteX61" fmla="*/ 965660 w 3876675"/>
                <a:gd name="connsiteY61" fmla="*/ 0 h 3933825"/>
                <a:gd name="connsiteX62" fmla="*/ 1363261 w 3876675"/>
                <a:gd name="connsiteY62" fmla="*/ 795200 h 3933825"/>
                <a:gd name="connsiteX63" fmla="*/ 2513413 w 3876675"/>
                <a:gd name="connsiteY63" fmla="*/ 795200 h 3933825"/>
                <a:gd name="connsiteX64" fmla="*/ 2911014 w 3876675"/>
                <a:gd name="connsiteY64" fmla="*/ 0 h 3933825"/>
                <a:gd name="connsiteX65" fmla="*/ 3062799 w 3876675"/>
                <a:gd name="connsiteY65" fmla="*/ 0 h 3933825"/>
                <a:gd name="connsiteX66" fmla="*/ 2603105 w 3876675"/>
                <a:gd name="connsiteY66" fmla="*/ 919388 h 3933825"/>
                <a:gd name="connsiteX67" fmla="*/ 1273569 w 3876675"/>
                <a:gd name="connsiteY67" fmla="*/ 919388 h 393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876675" h="3933825">
                  <a:moveTo>
                    <a:pt x="1273569" y="3014437"/>
                  </a:moveTo>
                  <a:lnTo>
                    <a:pt x="2603105" y="3014437"/>
                  </a:lnTo>
                  <a:lnTo>
                    <a:pt x="3062799" y="3933825"/>
                  </a:lnTo>
                  <a:lnTo>
                    <a:pt x="2911014" y="3933825"/>
                  </a:lnTo>
                  <a:lnTo>
                    <a:pt x="2513413" y="3138625"/>
                  </a:lnTo>
                  <a:lnTo>
                    <a:pt x="1363261" y="3138625"/>
                  </a:lnTo>
                  <a:lnTo>
                    <a:pt x="965660" y="3933825"/>
                  </a:lnTo>
                  <a:lnTo>
                    <a:pt x="813875" y="3933825"/>
                  </a:lnTo>
                  <a:close/>
                  <a:moveTo>
                    <a:pt x="3187573" y="2031446"/>
                  </a:moveTo>
                  <a:lnTo>
                    <a:pt x="3876675" y="2031446"/>
                  </a:lnTo>
                  <a:lnTo>
                    <a:pt x="3876675" y="2155634"/>
                  </a:lnTo>
                  <a:lnTo>
                    <a:pt x="3277265" y="2155634"/>
                  </a:lnTo>
                  <a:lnTo>
                    <a:pt x="2879139" y="2951886"/>
                  </a:lnTo>
                  <a:lnTo>
                    <a:pt x="3277265" y="3748138"/>
                  </a:lnTo>
                  <a:lnTo>
                    <a:pt x="3876675" y="3748138"/>
                  </a:lnTo>
                  <a:lnTo>
                    <a:pt x="3876675" y="3872326"/>
                  </a:lnTo>
                  <a:lnTo>
                    <a:pt x="3187573" y="3872326"/>
                  </a:lnTo>
                  <a:lnTo>
                    <a:pt x="2727353" y="2951886"/>
                  </a:lnTo>
                  <a:close/>
                  <a:moveTo>
                    <a:pt x="0" y="2031446"/>
                  </a:moveTo>
                  <a:lnTo>
                    <a:pt x="689101" y="2031446"/>
                  </a:lnTo>
                  <a:lnTo>
                    <a:pt x="1149321" y="2951886"/>
                  </a:lnTo>
                  <a:lnTo>
                    <a:pt x="689101" y="3872326"/>
                  </a:lnTo>
                  <a:lnTo>
                    <a:pt x="0" y="3872326"/>
                  </a:lnTo>
                  <a:lnTo>
                    <a:pt x="0" y="3748138"/>
                  </a:lnTo>
                  <a:lnTo>
                    <a:pt x="599409" y="3748138"/>
                  </a:lnTo>
                  <a:lnTo>
                    <a:pt x="997535" y="2951886"/>
                  </a:lnTo>
                  <a:lnTo>
                    <a:pt x="599409" y="2155634"/>
                  </a:lnTo>
                  <a:lnTo>
                    <a:pt x="0" y="2155634"/>
                  </a:lnTo>
                  <a:close/>
                  <a:moveTo>
                    <a:pt x="1363261" y="1170660"/>
                  </a:moveTo>
                  <a:lnTo>
                    <a:pt x="965134" y="1966912"/>
                  </a:lnTo>
                  <a:lnTo>
                    <a:pt x="1363261" y="2763164"/>
                  </a:lnTo>
                  <a:lnTo>
                    <a:pt x="2513413" y="2763164"/>
                  </a:lnTo>
                  <a:lnTo>
                    <a:pt x="2911540" y="1966912"/>
                  </a:lnTo>
                  <a:lnTo>
                    <a:pt x="2513413" y="1170660"/>
                  </a:lnTo>
                  <a:close/>
                  <a:moveTo>
                    <a:pt x="1273569" y="1046472"/>
                  </a:moveTo>
                  <a:lnTo>
                    <a:pt x="2603105" y="1046472"/>
                  </a:lnTo>
                  <a:lnTo>
                    <a:pt x="3063325" y="1966912"/>
                  </a:lnTo>
                  <a:lnTo>
                    <a:pt x="2603105" y="2887352"/>
                  </a:lnTo>
                  <a:lnTo>
                    <a:pt x="1273569" y="2887352"/>
                  </a:lnTo>
                  <a:lnTo>
                    <a:pt x="813349" y="1966912"/>
                  </a:lnTo>
                  <a:close/>
                  <a:moveTo>
                    <a:pt x="3187573" y="63481"/>
                  </a:moveTo>
                  <a:lnTo>
                    <a:pt x="3876675" y="63481"/>
                  </a:lnTo>
                  <a:lnTo>
                    <a:pt x="3876675" y="187669"/>
                  </a:lnTo>
                  <a:lnTo>
                    <a:pt x="3277265" y="187669"/>
                  </a:lnTo>
                  <a:lnTo>
                    <a:pt x="2879139" y="983921"/>
                  </a:lnTo>
                  <a:lnTo>
                    <a:pt x="3277265" y="1780173"/>
                  </a:lnTo>
                  <a:lnTo>
                    <a:pt x="3876675" y="1780173"/>
                  </a:lnTo>
                  <a:lnTo>
                    <a:pt x="3876675" y="1904361"/>
                  </a:lnTo>
                  <a:lnTo>
                    <a:pt x="3187573" y="1904361"/>
                  </a:lnTo>
                  <a:lnTo>
                    <a:pt x="2727353" y="983921"/>
                  </a:lnTo>
                  <a:close/>
                  <a:moveTo>
                    <a:pt x="0" y="63481"/>
                  </a:moveTo>
                  <a:lnTo>
                    <a:pt x="689101" y="63481"/>
                  </a:lnTo>
                  <a:lnTo>
                    <a:pt x="1149321" y="983921"/>
                  </a:lnTo>
                  <a:lnTo>
                    <a:pt x="689101" y="1904361"/>
                  </a:lnTo>
                  <a:lnTo>
                    <a:pt x="0" y="1904361"/>
                  </a:lnTo>
                  <a:lnTo>
                    <a:pt x="0" y="1780173"/>
                  </a:lnTo>
                  <a:lnTo>
                    <a:pt x="599409" y="1780173"/>
                  </a:lnTo>
                  <a:lnTo>
                    <a:pt x="997535" y="983921"/>
                  </a:lnTo>
                  <a:lnTo>
                    <a:pt x="599409" y="187669"/>
                  </a:lnTo>
                  <a:lnTo>
                    <a:pt x="0" y="187669"/>
                  </a:lnTo>
                  <a:close/>
                  <a:moveTo>
                    <a:pt x="813875" y="0"/>
                  </a:moveTo>
                  <a:lnTo>
                    <a:pt x="965660" y="0"/>
                  </a:lnTo>
                  <a:lnTo>
                    <a:pt x="1363261" y="795200"/>
                  </a:lnTo>
                  <a:lnTo>
                    <a:pt x="2513413" y="795200"/>
                  </a:lnTo>
                  <a:lnTo>
                    <a:pt x="2911014" y="0"/>
                  </a:lnTo>
                  <a:lnTo>
                    <a:pt x="3062799" y="0"/>
                  </a:lnTo>
                  <a:lnTo>
                    <a:pt x="2603105" y="919388"/>
                  </a:lnTo>
                  <a:lnTo>
                    <a:pt x="1273569" y="91938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05D9E9C2-206C-4E69-A622-1A2DE6B28CE3}"/>
              </a:ext>
            </a:extLst>
          </p:cNvPr>
          <p:cNvGrpSpPr/>
          <p:nvPr/>
        </p:nvGrpSpPr>
        <p:grpSpPr>
          <a:xfrm>
            <a:off x="4225507" y="4927906"/>
            <a:ext cx="1478430" cy="1500225"/>
            <a:chOff x="2869886" y="1462087"/>
            <a:chExt cx="3876676" cy="3933825"/>
          </a:xfrm>
          <a:solidFill>
            <a:srgbClr val="FF000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D511F971-B1E5-4E30-B638-924D0E086C0E}"/>
                </a:ext>
              </a:extLst>
            </p:cNvPr>
            <p:cNvSpPr/>
            <p:nvPr/>
          </p:nvSpPr>
          <p:spPr>
            <a:xfrm>
              <a:off x="2869886" y="1462087"/>
              <a:ext cx="3876675" cy="393382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B600A031-A1EC-48FA-940E-8B6A75DAD677}"/>
                </a:ext>
              </a:extLst>
            </p:cNvPr>
            <p:cNvSpPr/>
            <p:nvPr/>
          </p:nvSpPr>
          <p:spPr>
            <a:xfrm>
              <a:off x="2869887" y="1462087"/>
              <a:ext cx="3876675" cy="3933825"/>
            </a:xfrm>
            <a:custGeom>
              <a:avLst/>
              <a:gdLst>
                <a:gd name="connsiteX0" fmla="*/ 1273569 w 3876675"/>
                <a:gd name="connsiteY0" fmla="*/ 3014437 h 3933825"/>
                <a:gd name="connsiteX1" fmla="*/ 2603105 w 3876675"/>
                <a:gd name="connsiteY1" fmla="*/ 3014437 h 3933825"/>
                <a:gd name="connsiteX2" fmla="*/ 3062799 w 3876675"/>
                <a:gd name="connsiteY2" fmla="*/ 3933825 h 3933825"/>
                <a:gd name="connsiteX3" fmla="*/ 2911014 w 3876675"/>
                <a:gd name="connsiteY3" fmla="*/ 3933825 h 3933825"/>
                <a:gd name="connsiteX4" fmla="*/ 2513413 w 3876675"/>
                <a:gd name="connsiteY4" fmla="*/ 3138625 h 3933825"/>
                <a:gd name="connsiteX5" fmla="*/ 1363261 w 3876675"/>
                <a:gd name="connsiteY5" fmla="*/ 3138625 h 3933825"/>
                <a:gd name="connsiteX6" fmla="*/ 965660 w 3876675"/>
                <a:gd name="connsiteY6" fmla="*/ 3933825 h 3933825"/>
                <a:gd name="connsiteX7" fmla="*/ 813875 w 3876675"/>
                <a:gd name="connsiteY7" fmla="*/ 3933825 h 3933825"/>
                <a:gd name="connsiteX8" fmla="*/ 3187573 w 3876675"/>
                <a:gd name="connsiteY8" fmla="*/ 2031446 h 3933825"/>
                <a:gd name="connsiteX9" fmla="*/ 3876675 w 3876675"/>
                <a:gd name="connsiteY9" fmla="*/ 2031446 h 3933825"/>
                <a:gd name="connsiteX10" fmla="*/ 3876675 w 3876675"/>
                <a:gd name="connsiteY10" fmla="*/ 2155634 h 3933825"/>
                <a:gd name="connsiteX11" fmla="*/ 3277265 w 3876675"/>
                <a:gd name="connsiteY11" fmla="*/ 2155634 h 3933825"/>
                <a:gd name="connsiteX12" fmla="*/ 2879139 w 3876675"/>
                <a:gd name="connsiteY12" fmla="*/ 2951886 h 3933825"/>
                <a:gd name="connsiteX13" fmla="*/ 3277265 w 3876675"/>
                <a:gd name="connsiteY13" fmla="*/ 3748138 h 3933825"/>
                <a:gd name="connsiteX14" fmla="*/ 3876675 w 3876675"/>
                <a:gd name="connsiteY14" fmla="*/ 3748138 h 3933825"/>
                <a:gd name="connsiteX15" fmla="*/ 3876675 w 3876675"/>
                <a:gd name="connsiteY15" fmla="*/ 3872326 h 3933825"/>
                <a:gd name="connsiteX16" fmla="*/ 3187573 w 3876675"/>
                <a:gd name="connsiteY16" fmla="*/ 3872326 h 3933825"/>
                <a:gd name="connsiteX17" fmla="*/ 2727353 w 3876675"/>
                <a:gd name="connsiteY17" fmla="*/ 2951886 h 3933825"/>
                <a:gd name="connsiteX18" fmla="*/ 0 w 3876675"/>
                <a:gd name="connsiteY18" fmla="*/ 2031446 h 3933825"/>
                <a:gd name="connsiteX19" fmla="*/ 689101 w 3876675"/>
                <a:gd name="connsiteY19" fmla="*/ 2031446 h 3933825"/>
                <a:gd name="connsiteX20" fmla="*/ 1149321 w 3876675"/>
                <a:gd name="connsiteY20" fmla="*/ 2951886 h 3933825"/>
                <a:gd name="connsiteX21" fmla="*/ 689101 w 3876675"/>
                <a:gd name="connsiteY21" fmla="*/ 3872326 h 3933825"/>
                <a:gd name="connsiteX22" fmla="*/ 0 w 3876675"/>
                <a:gd name="connsiteY22" fmla="*/ 3872326 h 3933825"/>
                <a:gd name="connsiteX23" fmla="*/ 0 w 3876675"/>
                <a:gd name="connsiteY23" fmla="*/ 3748138 h 3933825"/>
                <a:gd name="connsiteX24" fmla="*/ 599409 w 3876675"/>
                <a:gd name="connsiteY24" fmla="*/ 3748138 h 3933825"/>
                <a:gd name="connsiteX25" fmla="*/ 997535 w 3876675"/>
                <a:gd name="connsiteY25" fmla="*/ 2951886 h 3933825"/>
                <a:gd name="connsiteX26" fmla="*/ 599409 w 3876675"/>
                <a:gd name="connsiteY26" fmla="*/ 2155634 h 3933825"/>
                <a:gd name="connsiteX27" fmla="*/ 0 w 3876675"/>
                <a:gd name="connsiteY27" fmla="*/ 2155634 h 3933825"/>
                <a:gd name="connsiteX28" fmla="*/ 1363261 w 3876675"/>
                <a:gd name="connsiteY28" fmla="*/ 1170660 h 3933825"/>
                <a:gd name="connsiteX29" fmla="*/ 965134 w 3876675"/>
                <a:gd name="connsiteY29" fmla="*/ 1966912 h 3933825"/>
                <a:gd name="connsiteX30" fmla="*/ 1363261 w 3876675"/>
                <a:gd name="connsiteY30" fmla="*/ 2763164 h 3933825"/>
                <a:gd name="connsiteX31" fmla="*/ 2513413 w 3876675"/>
                <a:gd name="connsiteY31" fmla="*/ 2763164 h 3933825"/>
                <a:gd name="connsiteX32" fmla="*/ 2911540 w 3876675"/>
                <a:gd name="connsiteY32" fmla="*/ 1966912 h 3933825"/>
                <a:gd name="connsiteX33" fmla="*/ 2513413 w 3876675"/>
                <a:gd name="connsiteY33" fmla="*/ 1170660 h 3933825"/>
                <a:gd name="connsiteX34" fmla="*/ 1273569 w 3876675"/>
                <a:gd name="connsiteY34" fmla="*/ 1046472 h 3933825"/>
                <a:gd name="connsiteX35" fmla="*/ 2603105 w 3876675"/>
                <a:gd name="connsiteY35" fmla="*/ 1046472 h 3933825"/>
                <a:gd name="connsiteX36" fmla="*/ 3063325 w 3876675"/>
                <a:gd name="connsiteY36" fmla="*/ 1966912 h 3933825"/>
                <a:gd name="connsiteX37" fmla="*/ 2603105 w 3876675"/>
                <a:gd name="connsiteY37" fmla="*/ 2887352 h 3933825"/>
                <a:gd name="connsiteX38" fmla="*/ 1273569 w 3876675"/>
                <a:gd name="connsiteY38" fmla="*/ 2887352 h 3933825"/>
                <a:gd name="connsiteX39" fmla="*/ 813349 w 3876675"/>
                <a:gd name="connsiteY39" fmla="*/ 1966912 h 3933825"/>
                <a:gd name="connsiteX40" fmla="*/ 3187573 w 3876675"/>
                <a:gd name="connsiteY40" fmla="*/ 63481 h 3933825"/>
                <a:gd name="connsiteX41" fmla="*/ 3876675 w 3876675"/>
                <a:gd name="connsiteY41" fmla="*/ 63481 h 3933825"/>
                <a:gd name="connsiteX42" fmla="*/ 3876675 w 3876675"/>
                <a:gd name="connsiteY42" fmla="*/ 187669 h 3933825"/>
                <a:gd name="connsiteX43" fmla="*/ 3277265 w 3876675"/>
                <a:gd name="connsiteY43" fmla="*/ 187669 h 3933825"/>
                <a:gd name="connsiteX44" fmla="*/ 2879139 w 3876675"/>
                <a:gd name="connsiteY44" fmla="*/ 983921 h 3933825"/>
                <a:gd name="connsiteX45" fmla="*/ 3277265 w 3876675"/>
                <a:gd name="connsiteY45" fmla="*/ 1780173 h 3933825"/>
                <a:gd name="connsiteX46" fmla="*/ 3876675 w 3876675"/>
                <a:gd name="connsiteY46" fmla="*/ 1780173 h 3933825"/>
                <a:gd name="connsiteX47" fmla="*/ 3876675 w 3876675"/>
                <a:gd name="connsiteY47" fmla="*/ 1904361 h 3933825"/>
                <a:gd name="connsiteX48" fmla="*/ 3187573 w 3876675"/>
                <a:gd name="connsiteY48" fmla="*/ 1904361 h 3933825"/>
                <a:gd name="connsiteX49" fmla="*/ 2727353 w 3876675"/>
                <a:gd name="connsiteY49" fmla="*/ 983921 h 3933825"/>
                <a:gd name="connsiteX50" fmla="*/ 0 w 3876675"/>
                <a:gd name="connsiteY50" fmla="*/ 63481 h 3933825"/>
                <a:gd name="connsiteX51" fmla="*/ 689101 w 3876675"/>
                <a:gd name="connsiteY51" fmla="*/ 63481 h 3933825"/>
                <a:gd name="connsiteX52" fmla="*/ 1149321 w 3876675"/>
                <a:gd name="connsiteY52" fmla="*/ 983921 h 3933825"/>
                <a:gd name="connsiteX53" fmla="*/ 689101 w 3876675"/>
                <a:gd name="connsiteY53" fmla="*/ 1904361 h 3933825"/>
                <a:gd name="connsiteX54" fmla="*/ 0 w 3876675"/>
                <a:gd name="connsiteY54" fmla="*/ 1904361 h 3933825"/>
                <a:gd name="connsiteX55" fmla="*/ 0 w 3876675"/>
                <a:gd name="connsiteY55" fmla="*/ 1780173 h 3933825"/>
                <a:gd name="connsiteX56" fmla="*/ 599409 w 3876675"/>
                <a:gd name="connsiteY56" fmla="*/ 1780173 h 3933825"/>
                <a:gd name="connsiteX57" fmla="*/ 997535 w 3876675"/>
                <a:gd name="connsiteY57" fmla="*/ 983921 h 3933825"/>
                <a:gd name="connsiteX58" fmla="*/ 599409 w 3876675"/>
                <a:gd name="connsiteY58" fmla="*/ 187669 h 3933825"/>
                <a:gd name="connsiteX59" fmla="*/ 0 w 3876675"/>
                <a:gd name="connsiteY59" fmla="*/ 187669 h 3933825"/>
                <a:gd name="connsiteX60" fmla="*/ 813875 w 3876675"/>
                <a:gd name="connsiteY60" fmla="*/ 0 h 3933825"/>
                <a:gd name="connsiteX61" fmla="*/ 965660 w 3876675"/>
                <a:gd name="connsiteY61" fmla="*/ 0 h 3933825"/>
                <a:gd name="connsiteX62" fmla="*/ 1363261 w 3876675"/>
                <a:gd name="connsiteY62" fmla="*/ 795200 h 3933825"/>
                <a:gd name="connsiteX63" fmla="*/ 2513413 w 3876675"/>
                <a:gd name="connsiteY63" fmla="*/ 795200 h 3933825"/>
                <a:gd name="connsiteX64" fmla="*/ 2911014 w 3876675"/>
                <a:gd name="connsiteY64" fmla="*/ 0 h 3933825"/>
                <a:gd name="connsiteX65" fmla="*/ 3062799 w 3876675"/>
                <a:gd name="connsiteY65" fmla="*/ 0 h 3933825"/>
                <a:gd name="connsiteX66" fmla="*/ 2603105 w 3876675"/>
                <a:gd name="connsiteY66" fmla="*/ 919388 h 3933825"/>
                <a:gd name="connsiteX67" fmla="*/ 1273569 w 3876675"/>
                <a:gd name="connsiteY67" fmla="*/ 919388 h 393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876675" h="3933825">
                  <a:moveTo>
                    <a:pt x="1273569" y="3014437"/>
                  </a:moveTo>
                  <a:lnTo>
                    <a:pt x="2603105" y="3014437"/>
                  </a:lnTo>
                  <a:lnTo>
                    <a:pt x="3062799" y="3933825"/>
                  </a:lnTo>
                  <a:lnTo>
                    <a:pt x="2911014" y="3933825"/>
                  </a:lnTo>
                  <a:lnTo>
                    <a:pt x="2513413" y="3138625"/>
                  </a:lnTo>
                  <a:lnTo>
                    <a:pt x="1363261" y="3138625"/>
                  </a:lnTo>
                  <a:lnTo>
                    <a:pt x="965660" y="3933825"/>
                  </a:lnTo>
                  <a:lnTo>
                    <a:pt x="813875" y="3933825"/>
                  </a:lnTo>
                  <a:close/>
                  <a:moveTo>
                    <a:pt x="3187573" y="2031446"/>
                  </a:moveTo>
                  <a:lnTo>
                    <a:pt x="3876675" y="2031446"/>
                  </a:lnTo>
                  <a:lnTo>
                    <a:pt x="3876675" y="2155634"/>
                  </a:lnTo>
                  <a:lnTo>
                    <a:pt x="3277265" y="2155634"/>
                  </a:lnTo>
                  <a:lnTo>
                    <a:pt x="2879139" y="2951886"/>
                  </a:lnTo>
                  <a:lnTo>
                    <a:pt x="3277265" y="3748138"/>
                  </a:lnTo>
                  <a:lnTo>
                    <a:pt x="3876675" y="3748138"/>
                  </a:lnTo>
                  <a:lnTo>
                    <a:pt x="3876675" y="3872326"/>
                  </a:lnTo>
                  <a:lnTo>
                    <a:pt x="3187573" y="3872326"/>
                  </a:lnTo>
                  <a:lnTo>
                    <a:pt x="2727353" y="2951886"/>
                  </a:lnTo>
                  <a:close/>
                  <a:moveTo>
                    <a:pt x="0" y="2031446"/>
                  </a:moveTo>
                  <a:lnTo>
                    <a:pt x="689101" y="2031446"/>
                  </a:lnTo>
                  <a:lnTo>
                    <a:pt x="1149321" y="2951886"/>
                  </a:lnTo>
                  <a:lnTo>
                    <a:pt x="689101" y="3872326"/>
                  </a:lnTo>
                  <a:lnTo>
                    <a:pt x="0" y="3872326"/>
                  </a:lnTo>
                  <a:lnTo>
                    <a:pt x="0" y="3748138"/>
                  </a:lnTo>
                  <a:lnTo>
                    <a:pt x="599409" y="3748138"/>
                  </a:lnTo>
                  <a:lnTo>
                    <a:pt x="997535" y="2951886"/>
                  </a:lnTo>
                  <a:lnTo>
                    <a:pt x="599409" y="2155634"/>
                  </a:lnTo>
                  <a:lnTo>
                    <a:pt x="0" y="2155634"/>
                  </a:lnTo>
                  <a:close/>
                  <a:moveTo>
                    <a:pt x="1363261" y="1170660"/>
                  </a:moveTo>
                  <a:lnTo>
                    <a:pt x="965134" y="1966912"/>
                  </a:lnTo>
                  <a:lnTo>
                    <a:pt x="1363261" y="2763164"/>
                  </a:lnTo>
                  <a:lnTo>
                    <a:pt x="2513413" y="2763164"/>
                  </a:lnTo>
                  <a:lnTo>
                    <a:pt x="2911540" y="1966912"/>
                  </a:lnTo>
                  <a:lnTo>
                    <a:pt x="2513413" y="1170660"/>
                  </a:lnTo>
                  <a:close/>
                  <a:moveTo>
                    <a:pt x="1273569" y="1046472"/>
                  </a:moveTo>
                  <a:lnTo>
                    <a:pt x="2603105" y="1046472"/>
                  </a:lnTo>
                  <a:lnTo>
                    <a:pt x="3063325" y="1966912"/>
                  </a:lnTo>
                  <a:lnTo>
                    <a:pt x="2603105" y="2887352"/>
                  </a:lnTo>
                  <a:lnTo>
                    <a:pt x="1273569" y="2887352"/>
                  </a:lnTo>
                  <a:lnTo>
                    <a:pt x="813349" y="1966912"/>
                  </a:lnTo>
                  <a:close/>
                  <a:moveTo>
                    <a:pt x="3187573" y="63481"/>
                  </a:moveTo>
                  <a:lnTo>
                    <a:pt x="3876675" y="63481"/>
                  </a:lnTo>
                  <a:lnTo>
                    <a:pt x="3876675" y="187669"/>
                  </a:lnTo>
                  <a:lnTo>
                    <a:pt x="3277265" y="187669"/>
                  </a:lnTo>
                  <a:lnTo>
                    <a:pt x="2879139" y="983921"/>
                  </a:lnTo>
                  <a:lnTo>
                    <a:pt x="3277265" y="1780173"/>
                  </a:lnTo>
                  <a:lnTo>
                    <a:pt x="3876675" y="1780173"/>
                  </a:lnTo>
                  <a:lnTo>
                    <a:pt x="3876675" y="1904361"/>
                  </a:lnTo>
                  <a:lnTo>
                    <a:pt x="3187573" y="1904361"/>
                  </a:lnTo>
                  <a:lnTo>
                    <a:pt x="2727353" y="983921"/>
                  </a:lnTo>
                  <a:close/>
                  <a:moveTo>
                    <a:pt x="0" y="63481"/>
                  </a:moveTo>
                  <a:lnTo>
                    <a:pt x="689101" y="63481"/>
                  </a:lnTo>
                  <a:lnTo>
                    <a:pt x="1149321" y="983921"/>
                  </a:lnTo>
                  <a:lnTo>
                    <a:pt x="689101" y="1904361"/>
                  </a:lnTo>
                  <a:lnTo>
                    <a:pt x="0" y="1904361"/>
                  </a:lnTo>
                  <a:lnTo>
                    <a:pt x="0" y="1780173"/>
                  </a:lnTo>
                  <a:lnTo>
                    <a:pt x="599409" y="1780173"/>
                  </a:lnTo>
                  <a:lnTo>
                    <a:pt x="997535" y="983921"/>
                  </a:lnTo>
                  <a:lnTo>
                    <a:pt x="599409" y="187669"/>
                  </a:lnTo>
                  <a:lnTo>
                    <a:pt x="0" y="187669"/>
                  </a:lnTo>
                  <a:close/>
                  <a:moveTo>
                    <a:pt x="813875" y="0"/>
                  </a:moveTo>
                  <a:lnTo>
                    <a:pt x="965660" y="0"/>
                  </a:lnTo>
                  <a:lnTo>
                    <a:pt x="1363261" y="795200"/>
                  </a:lnTo>
                  <a:lnTo>
                    <a:pt x="2513413" y="795200"/>
                  </a:lnTo>
                  <a:lnTo>
                    <a:pt x="2911014" y="0"/>
                  </a:lnTo>
                  <a:lnTo>
                    <a:pt x="3062799" y="0"/>
                  </a:lnTo>
                  <a:lnTo>
                    <a:pt x="2603105" y="919388"/>
                  </a:lnTo>
                  <a:lnTo>
                    <a:pt x="1273569" y="919388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A5075065-2F4B-4CC7-B11C-4E9457ED6FA6}"/>
              </a:ext>
            </a:extLst>
          </p:cNvPr>
          <p:cNvGrpSpPr/>
          <p:nvPr/>
        </p:nvGrpSpPr>
        <p:grpSpPr>
          <a:xfrm>
            <a:off x="6002998" y="4927906"/>
            <a:ext cx="1478430" cy="1500225"/>
            <a:chOff x="2869886" y="1462087"/>
            <a:chExt cx="3876676" cy="39338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F12D398C-281A-47FB-B154-84D93704108D}"/>
                </a:ext>
              </a:extLst>
            </p:cNvPr>
            <p:cNvSpPr/>
            <p:nvPr/>
          </p:nvSpPr>
          <p:spPr>
            <a:xfrm>
              <a:off x="2869886" y="1462087"/>
              <a:ext cx="3876675" cy="393382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E5E64910-AB90-4123-ADCD-31671C5B981E}"/>
                </a:ext>
              </a:extLst>
            </p:cNvPr>
            <p:cNvSpPr/>
            <p:nvPr/>
          </p:nvSpPr>
          <p:spPr>
            <a:xfrm>
              <a:off x="2869887" y="1462087"/>
              <a:ext cx="3876675" cy="3933825"/>
            </a:xfrm>
            <a:custGeom>
              <a:avLst/>
              <a:gdLst>
                <a:gd name="connsiteX0" fmla="*/ 1273569 w 3876675"/>
                <a:gd name="connsiteY0" fmla="*/ 3014437 h 3933825"/>
                <a:gd name="connsiteX1" fmla="*/ 2603105 w 3876675"/>
                <a:gd name="connsiteY1" fmla="*/ 3014437 h 3933825"/>
                <a:gd name="connsiteX2" fmla="*/ 3062799 w 3876675"/>
                <a:gd name="connsiteY2" fmla="*/ 3933825 h 3933825"/>
                <a:gd name="connsiteX3" fmla="*/ 2911014 w 3876675"/>
                <a:gd name="connsiteY3" fmla="*/ 3933825 h 3933825"/>
                <a:gd name="connsiteX4" fmla="*/ 2513413 w 3876675"/>
                <a:gd name="connsiteY4" fmla="*/ 3138625 h 3933825"/>
                <a:gd name="connsiteX5" fmla="*/ 1363261 w 3876675"/>
                <a:gd name="connsiteY5" fmla="*/ 3138625 h 3933825"/>
                <a:gd name="connsiteX6" fmla="*/ 965660 w 3876675"/>
                <a:gd name="connsiteY6" fmla="*/ 3933825 h 3933825"/>
                <a:gd name="connsiteX7" fmla="*/ 813875 w 3876675"/>
                <a:gd name="connsiteY7" fmla="*/ 3933825 h 3933825"/>
                <a:gd name="connsiteX8" fmla="*/ 3187573 w 3876675"/>
                <a:gd name="connsiteY8" fmla="*/ 2031446 h 3933825"/>
                <a:gd name="connsiteX9" fmla="*/ 3876675 w 3876675"/>
                <a:gd name="connsiteY9" fmla="*/ 2031446 h 3933825"/>
                <a:gd name="connsiteX10" fmla="*/ 3876675 w 3876675"/>
                <a:gd name="connsiteY10" fmla="*/ 2155634 h 3933825"/>
                <a:gd name="connsiteX11" fmla="*/ 3277265 w 3876675"/>
                <a:gd name="connsiteY11" fmla="*/ 2155634 h 3933825"/>
                <a:gd name="connsiteX12" fmla="*/ 2879139 w 3876675"/>
                <a:gd name="connsiteY12" fmla="*/ 2951886 h 3933825"/>
                <a:gd name="connsiteX13" fmla="*/ 3277265 w 3876675"/>
                <a:gd name="connsiteY13" fmla="*/ 3748138 h 3933825"/>
                <a:gd name="connsiteX14" fmla="*/ 3876675 w 3876675"/>
                <a:gd name="connsiteY14" fmla="*/ 3748138 h 3933825"/>
                <a:gd name="connsiteX15" fmla="*/ 3876675 w 3876675"/>
                <a:gd name="connsiteY15" fmla="*/ 3872326 h 3933825"/>
                <a:gd name="connsiteX16" fmla="*/ 3187573 w 3876675"/>
                <a:gd name="connsiteY16" fmla="*/ 3872326 h 3933825"/>
                <a:gd name="connsiteX17" fmla="*/ 2727353 w 3876675"/>
                <a:gd name="connsiteY17" fmla="*/ 2951886 h 3933825"/>
                <a:gd name="connsiteX18" fmla="*/ 0 w 3876675"/>
                <a:gd name="connsiteY18" fmla="*/ 2031446 h 3933825"/>
                <a:gd name="connsiteX19" fmla="*/ 689101 w 3876675"/>
                <a:gd name="connsiteY19" fmla="*/ 2031446 h 3933825"/>
                <a:gd name="connsiteX20" fmla="*/ 1149321 w 3876675"/>
                <a:gd name="connsiteY20" fmla="*/ 2951886 h 3933825"/>
                <a:gd name="connsiteX21" fmla="*/ 689101 w 3876675"/>
                <a:gd name="connsiteY21" fmla="*/ 3872326 h 3933825"/>
                <a:gd name="connsiteX22" fmla="*/ 0 w 3876675"/>
                <a:gd name="connsiteY22" fmla="*/ 3872326 h 3933825"/>
                <a:gd name="connsiteX23" fmla="*/ 0 w 3876675"/>
                <a:gd name="connsiteY23" fmla="*/ 3748138 h 3933825"/>
                <a:gd name="connsiteX24" fmla="*/ 599409 w 3876675"/>
                <a:gd name="connsiteY24" fmla="*/ 3748138 h 3933825"/>
                <a:gd name="connsiteX25" fmla="*/ 997535 w 3876675"/>
                <a:gd name="connsiteY25" fmla="*/ 2951886 h 3933825"/>
                <a:gd name="connsiteX26" fmla="*/ 599409 w 3876675"/>
                <a:gd name="connsiteY26" fmla="*/ 2155634 h 3933825"/>
                <a:gd name="connsiteX27" fmla="*/ 0 w 3876675"/>
                <a:gd name="connsiteY27" fmla="*/ 2155634 h 3933825"/>
                <a:gd name="connsiteX28" fmla="*/ 1363261 w 3876675"/>
                <a:gd name="connsiteY28" fmla="*/ 1170660 h 3933825"/>
                <a:gd name="connsiteX29" fmla="*/ 965134 w 3876675"/>
                <a:gd name="connsiteY29" fmla="*/ 1966912 h 3933825"/>
                <a:gd name="connsiteX30" fmla="*/ 1363261 w 3876675"/>
                <a:gd name="connsiteY30" fmla="*/ 2763164 h 3933825"/>
                <a:gd name="connsiteX31" fmla="*/ 2513413 w 3876675"/>
                <a:gd name="connsiteY31" fmla="*/ 2763164 h 3933825"/>
                <a:gd name="connsiteX32" fmla="*/ 2911540 w 3876675"/>
                <a:gd name="connsiteY32" fmla="*/ 1966912 h 3933825"/>
                <a:gd name="connsiteX33" fmla="*/ 2513413 w 3876675"/>
                <a:gd name="connsiteY33" fmla="*/ 1170660 h 3933825"/>
                <a:gd name="connsiteX34" fmla="*/ 1273569 w 3876675"/>
                <a:gd name="connsiteY34" fmla="*/ 1046472 h 3933825"/>
                <a:gd name="connsiteX35" fmla="*/ 2603105 w 3876675"/>
                <a:gd name="connsiteY35" fmla="*/ 1046472 h 3933825"/>
                <a:gd name="connsiteX36" fmla="*/ 3063325 w 3876675"/>
                <a:gd name="connsiteY36" fmla="*/ 1966912 h 3933825"/>
                <a:gd name="connsiteX37" fmla="*/ 2603105 w 3876675"/>
                <a:gd name="connsiteY37" fmla="*/ 2887352 h 3933825"/>
                <a:gd name="connsiteX38" fmla="*/ 1273569 w 3876675"/>
                <a:gd name="connsiteY38" fmla="*/ 2887352 h 3933825"/>
                <a:gd name="connsiteX39" fmla="*/ 813349 w 3876675"/>
                <a:gd name="connsiteY39" fmla="*/ 1966912 h 3933825"/>
                <a:gd name="connsiteX40" fmla="*/ 3187573 w 3876675"/>
                <a:gd name="connsiteY40" fmla="*/ 63481 h 3933825"/>
                <a:gd name="connsiteX41" fmla="*/ 3876675 w 3876675"/>
                <a:gd name="connsiteY41" fmla="*/ 63481 h 3933825"/>
                <a:gd name="connsiteX42" fmla="*/ 3876675 w 3876675"/>
                <a:gd name="connsiteY42" fmla="*/ 187669 h 3933825"/>
                <a:gd name="connsiteX43" fmla="*/ 3277265 w 3876675"/>
                <a:gd name="connsiteY43" fmla="*/ 187669 h 3933825"/>
                <a:gd name="connsiteX44" fmla="*/ 2879139 w 3876675"/>
                <a:gd name="connsiteY44" fmla="*/ 983921 h 3933825"/>
                <a:gd name="connsiteX45" fmla="*/ 3277265 w 3876675"/>
                <a:gd name="connsiteY45" fmla="*/ 1780173 h 3933825"/>
                <a:gd name="connsiteX46" fmla="*/ 3876675 w 3876675"/>
                <a:gd name="connsiteY46" fmla="*/ 1780173 h 3933825"/>
                <a:gd name="connsiteX47" fmla="*/ 3876675 w 3876675"/>
                <a:gd name="connsiteY47" fmla="*/ 1904361 h 3933825"/>
                <a:gd name="connsiteX48" fmla="*/ 3187573 w 3876675"/>
                <a:gd name="connsiteY48" fmla="*/ 1904361 h 3933825"/>
                <a:gd name="connsiteX49" fmla="*/ 2727353 w 3876675"/>
                <a:gd name="connsiteY49" fmla="*/ 983921 h 3933825"/>
                <a:gd name="connsiteX50" fmla="*/ 0 w 3876675"/>
                <a:gd name="connsiteY50" fmla="*/ 63481 h 3933825"/>
                <a:gd name="connsiteX51" fmla="*/ 689101 w 3876675"/>
                <a:gd name="connsiteY51" fmla="*/ 63481 h 3933825"/>
                <a:gd name="connsiteX52" fmla="*/ 1149321 w 3876675"/>
                <a:gd name="connsiteY52" fmla="*/ 983921 h 3933825"/>
                <a:gd name="connsiteX53" fmla="*/ 689101 w 3876675"/>
                <a:gd name="connsiteY53" fmla="*/ 1904361 h 3933825"/>
                <a:gd name="connsiteX54" fmla="*/ 0 w 3876675"/>
                <a:gd name="connsiteY54" fmla="*/ 1904361 h 3933825"/>
                <a:gd name="connsiteX55" fmla="*/ 0 w 3876675"/>
                <a:gd name="connsiteY55" fmla="*/ 1780173 h 3933825"/>
                <a:gd name="connsiteX56" fmla="*/ 599409 w 3876675"/>
                <a:gd name="connsiteY56" fmla="*/ 1780173 h 3933825"/>
                <a:gd name="connsiteX57" fmla="*/ 997535 w 3876675"/>
                <a:gd name="connsiteY57" fmla="*/ 983921 h 3933825"/>
                <a:gd name="connsiteX58" fmla="*/ 599409 w 3876675"/>
                <a:gd name="connsiteY58" fmla="*/ 187669 h 3933825"/>
                <a:gd name="connsiteX59" fmla="*/ 0 w 3876675"/>
                <a:gd name="connsiteY59" fmla="*/ 187669 h 3933825"/>
                <a:gd name="connsiteX60" fmla="*/ 813875 w 3876675"/>
                <a:gd name="connsiteY60" fmla="*/ 0 h 3933825"/>
                <a:gd name="connsiteX61" fmla="*/ 965660 w 3876675"/>
                <a:gd name="connsiteY61" fmla="*/ 0 h 3933825"/>
                <a:gd name="connsiteX62" fmla="*/ 1363261 w 3876675"/>
                <a:gd name="connsiteY62" fmla="*/ 795200 h 3933825"/>
                <a:gd name="connsiteX63" fmla="*/ 2513413 w 3876675"/>
                <a:gd name="connsiteY63" fmla="*/ 795200 h 3933825"/>
                <a:gd name="connsiteX64" fmla="*/ 2911014 w 3876675"/>
                <a:gd name="connsiteY64" fmla="*/ 0 h 3933825"/>
                <a:gd name="connsiteX65" fmla="*/ 3062799 w 3876675"/>
                <a:gd name="connsiteY65" fmla="*/ 0 h 3933825"/>
                <a:gd name="connsiteX66" fmla="*/ 2603105 w 3876675"/>
                <a:gd name="connsiteY66" fmla="*/ 919388 h 3933825"/>
                <a:gd name="connsiteX67" fmla="*/ 1273569 w 3876675"/>
                <a:gd name="connsiteY67" fmla="*/ 919388 h 393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876675" h="3933825">
                  <a:moveTo>
                    <a:pt x="1273569" y="3014437"/>
                  </a:moveTo>
                  <a:lnTo>
                    <a:pt x="2603105" y="3014437"/>
                  </a:lnTo>
                  <a:lnTo>
                    <a:pt x="3062799" y="3933825"/>
                  </a:lnTo>
                  <a:lnTo>
                    <a:pt x="2911014" y="3933825"/>
                  </a:lnTo>
                  <a:lnTo>
                    <a:pt x="2513413" y="3138625"/>
                  </a:lnTo>
                  <a:lnTo>
                    <a:pt x="1363261" y="3138625"/>
                  </a:lnTo>
                  <a:lnTo>
                    <a:pt x="965660" y="3933825"/>
                  </a:lnTo>
                  <a:lnTo>
                    <a:pt x="813875" y="3933825"/>
                  </a:lnTo>
                  <a:close/>
                  <a:moveTo>
                    <a:pt x="3187573" y="2031446"/>
                  </a:moveTo>
                  <a:lnTo>
                    <a:pt x="3876675" y="2031446"/>
                  </a:lnTo>
                  <a:lnTo>
                    <a:pt x="3876675" y="2155634"/>
                  </a:lnTo>
                  <a:lnTo>
                    <a:pt x="3277265" y="2155634"/>
                  </a:lnTo>
                  <a:lnTo>
                    <a:pt x="2879139" y="2951886"/>
                  </a:lnTo>
                  <a:lnTo>
                    <a:pt x="3277265" y="3748138"/>
                  </a:lnTo>
                  <a:lnTo>
                    <a:pt x="3876675" y="3748138"/>
                  </a:lnTo>
                  <a:lnTo>
                    <a:pt x="3876675" y="3872326"/>
                  </a:lnTo>
                  <a:lnTo>
                    <a:pt x="3187573" y="3872326"/>
                  </a:lnTo>
                  <a:lnTo>
                    <a:pt x="2727353" y="2951886"/>
                  </a:lnTo>
                  <a:close/>
                  <a:moveTo>
                    <a:pt x="0" y="2031446"/>
                  </a:moveTo>
                  <a:lnTo>
                    <a:pt x="689101" y="2031446"/>
                  </a:lnTo>
                  <a:lnTo>
                    <a:pt x="1149321" y="2951886"/>
                  </a:lnTo>
                  <a:lnTo>
                    <a:pt x="689101" y="3872326"/>
                  </a:lnTo>
                  <a:lnTo>
                    <a:pt x="0" y="3872326"/>
                  </a:lnTo>
                  <a:lnTo>
                    <a:pt x="0" y="3748138"/>
                  </a:lnTo>
                  <a:lnTo>
                    <a:pt x="599409" y="3748138"/>
                  </a:lnTo>
                  <a:lnTo>
                    <a:pt x="997535" y="2951886"/>
                  </a:lnTo>
                  <a:lnTo>
                    <a:pt x="599409" y="2155634"/>
                  </a:lnTo>
                  <a:lnTo>
                    <a:pt x="0" y="2155634"/>
                  </a:lnTo>
                  <a:close/>
                  <a:moveTo>
                    <a:pt x="1363261" y="1170660"/>
                  </a:moveTo>
                  <a:lnTo>
                    <a:pt x="965134" y="1966912"/>
                  </a:lnTo>
                  <a:lnTo>
                    <a:pt x="1363261" y="2763164"/>
                  </a:lnTo>
                  <a:lnTo>
                    <a:pt x="2513413" y="2763164"/>
                  </a:lnTo>
                  <a:lnTo>
                    <a:pt x="2911540" y="1966912"/>
                  </a:lnTo>
                  <a:lnTo>
                    <a:pt x="2513413" y="1170660"/>
                  </a:lnTo>
                  <a:close/>
                  <a:moveTo>
                    <a:pt x="1273569" y="1046472"/>
                  </a:moveTo>
                  <a:lnTo>
                    <a:pt x="2603105" y="1046472"/>
                  </a:lnTo>
                  <a:lnTo>
                    <a:pt x="3063325" y="1966912"/>
                  </a:lnTo>
                  <a:lnTo>
                    <a:pt x="2603105" y="2887352"/>
                  </a:lnTo>
                  <a:lnTo>
                    <a:pt x="1273569" y="2887352"/>
                  </a:lnTo>
                  <a:lnTo>
                    <a:pt x="813349" y="1966912"/>
                  </a:lnTo>
                  <a:close/>
                  <a:moveTo>
                    <a:pt x="3187573" y="63481"/>
                  </a:moveTo>
                  <a:lnTo>
                    <a:pt x="3876675" y="63481"/>
                  </a:lnTo>
                  <a:lnTo>
                    <a:pt x="3876675" y="187669"/>
                  </a:lnTo>
                  <a:lnTo>
                    <a:pt x="3277265" y="187669"/>
                  </a:lnTo>
                  <a:lnTo>
                    <a:pt x="2879139" y="983921"/>
                  </a:lnTo>
                  <a:lnTo>
                    <a:pt x="3277265" y="1780173"/>
                  </a:lnTo>
                  <a:lnTo>
                    <a:pt x="3876675" y="1780173"/>
                  </a:lnTo>
                  <a:lnTo>
                    <a:pt x="3876675" y="1904361"/>
                  </a:lnTo>
                  <a:lnTo>
                    <a:pt x="3187573" y="1904361"/>
                  </a:lnTo>
                  <a:lnTo>
                    <a:pt x="2727353" y="983921"/>
                  </a:lnTo>
                  <a:close/>
                  <a:moveTo>
                    <a:pt x="0" y="63481"/>
                  </a:moveTo>
                  <a:lnTo>
                    <a:pt x="689101" y="63481"/>
                  </a:lnTo>
                  <a:lnTo>
                    <a:pt x="1149321" y="983921"/>
                  </a:lnTo>
                  <a:lnTo>
                    <a:pt x="689101" y="1904361"/>
                  </a:lnTo>
                  <a:lnTo>
                    <a:pt x="0" y="1904361"/>
                  </a:lnTo>
                  <a:lnTo>
                    <a:pt x="0" y="1780173"/>
                  </a:lnTo>
                  <a:lnTo>
                    <a:pt x="599409" y="1780173"/>
                  </a:lnTo>
                  <a:lnTo>
                    <a:pt x="997535" y="983921"/>
                  </a:lnTo>
                  <a:lnTo>
                    <a:pt x="599409" y="187669"/>
                  </a:lnTo>
                  <a:lnTo>
                    <a:pt x="0" y="187669"/>
                  </a:lnTo>
                  <a:close/>
                  <a:moveTo>
                    <a:pt x="813875" y="0"/>
                  </a:moveTo>
                  <a:lnTo>
                    <a:pt x="965660" y="0"/>
                  </a:lnTo>
                  <a:lnTo>
                    <a:pt x="1363261" y="795200"/>
                  </a:lnTo>
                  <a:lnTo>
                    <a:pt x="2513413" y="795200"/>
                  </a:lnTo>
                  <a:lnTo>
                    <a:pt x="2911014" y="0"/>
                  </a:lnTo>
                  <a:lnTo>
                    <a:pt x="3062799" y="0"/>
                  </a:lnTo>
                  <a:lnTo>
                    <a:pt x="2603105" y="919388"/>
                  </a:lnTo>
                  <a:lnTo>
                    <a:pt x="1273569" y="919388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20A30B3D-21CF-47D6-A858-D4915F28F41B}"/>
              </a:ext>
            </a:extLst>
          </p:cNvPr>
          <p:cNvGrpSpPr/>
          <p:nvPr/>
        </p:nvGrpSpPr>
        <p:grpSpPr>
          <a:xfrm>
            <a:off x="7780490" y="4927906"/>
            <a:ext cx="1478430" cy="1500225"/>
            <a:chOff x="2869886" y="1462087"/>
            <a:chExt cx="3876676" cy="393382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F15B38B2-095C-4D43-AD48-46B56FB94575}"/>
                </a:ext>
              </a:extLst>
            </p:cNvPr>
            <p:cNvSpPr/>
            <p:nvPr/>
          </p:nvSpPr>
          <p:spPr>
            <a:xfrm>
              <a:off x="2869886" y="1462087"/>
              <a:ext cx="3876675" cy="393382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2BFCB2D-971A-480E-AC09-21ED6CD51BCB}"/>
                </a:ext>
              </a:extLst>
            </p:cNvPr>
            <p:cNvSpPr/>
            <p:nvPr/>
          </p:nvSpPr>
          <p:spPr>
            <a:xfrm>
              <a:off x="2869887" y="1462087"/>
              <a:ext cx="3876675" cy="3933825"/>
            </a:xfrm>
            <a:custGeom>
              <a:avLst/>
              <a:gdLst>
                <a:gd name="connsiteX0" fmla="*/ 1273569 w 3876675"/>
                <a:gd name="connsiteY0" fmla="*/ 3014437 h 3933825"/>
                <a:gd name="connsiteX1" fmla="*/ 2603105 w 3876675"/>
                <a:gd name="connsiteY1" fmla="*/ 3014437 h 3933825"/>
                <a:gd name="connsiteX2" fmla="*/ 3062799 w 3876675"/>
                <a:gd name="connsiteY2" fmla="*/ 3933825 h 3933825"/>
                <a:gd name="connsiteX3" fmla="*/ 2911014 w 3876675"/>
                <a:gd name="connsiteY3" fmla="*/ 3933825 h 3933825"/>
                <a:gd name="connsiteX4" fmla="*/ 2513413 w 3876675"/>
                <a:gd name="connsiteY4" fmla="*/ 3138625 h 3933825"/>
                <a:gd name="connsiteX5" fmla="*/ 1363261 w 3876675"/>
                <a:gd name="connsiteY5" fmla="*/ 3138625 h 3933825"/>
                <a:gd name="connsiteX6" fmla="*/ 965660 w 3876675"/>
                <a:gd name="connsiteY6" fmla="*/ 3933825 h 3933825"/>
                <a:gd name="connsiteX7" fmla="*/ 813875 w 3876675"/>
                <a:gd name="connsiteY7" fmla="*/ 3933825 h 3933825"/>
                <a:gd name="connsiteX8" fmla="*/ 3187573 w 3876675"/>
                <a:gd name="connsiteY8" fmla="*/ 2031446 h 3933825"/>
                <a:gd name="connsiteX9" fmla="*/ 3876675 w 3876675"/>
                <a:gd name="connsiteY9" fmla="*/ 2031446 h 3933825"/>
                <a:gd name="connsiteX10" fmla="*/ 3876675 w 3876675"/>
                <a:gd name="connsiteY10" fmla="*/ 2155634 h 3933825"/>
                <a:gd name="connsiteX11" fmla="*/ 3277265 w 3876675"/>
                <a:gd name="connsiteY11" fmla="*/ 2155634 h 3933825"/>
                <a:gd name="connsiteX12" fmla="*/ 2879139 w 3876675"/>
                <a:gd name="connsiteY12" fmla="*/ 2951886 h 3933825"/>
                <a:gd name="connsiteX13" fmla="*/ 3277265 w 3876675"/>
                <a:gd name="connsiteY13" fmla="*/ 3748138 h 3933825"/>
                <a:gd name="connsiteX14" fmla="*/ 3876675 w 3876675"/>
                <a:gd name="connsiteY14" fmla="*/ 3748138 h 3933825"/>
                <a:gd name="connsiteX15" fmla="*/ 3876675 w 3876675"/>
                <a:gd name="connsiteY15" fmla="*/ 3872326 h 3933825"/>
                <a:gd name="connsiteX16" fmla="*/ 3187573 w 3876675"/>
                <a:gd name="connsiteY16" fmla="*/ 3872326 h 3933825"/>
                <a:gd name="connsiteX17" fmla="*/ 2727353 w 3876675"/>
                <a:gd name="connsiteY17" fmla="*/ 2951886 h 3933825"/>
                <a:gd name="connsiteX18" fmla="*/ 0 w 3876675"/>
                <a:gd name="connsiteY18" fmla="*/ 2031446 h 3933825"/>
                <a:gd name="connsiteX19" fmla="*/ 689101 w 3876675"/>
                <a:gd name="connsiteY19" fmla="*/ 2031446 h 3933825"/>
                <a:gd name="connsiteX20" fmla="*/ 1149321 w 3876675"/>
                <a:gd name="connsiteY20" fmla="*/ 2951886 h 3933825"/>
                <a:gd name="connsiteX21" fmla="*/ 689101 w 3876675"/>
                <a:gd name="connsiteY21" fmla="*/ 3872326 h 3933825"/>
                <a:gd name="connsiteX22" fmla="*/ 0 w 3876675"/>
                <a:gd name="connsiteY22" fmla="*/ 3872326 h 3933825"/>
                <a:gd name="connsiteX23" fmla="*/ 0 w 3876675"/>
                <a:gd name="connsiteY23" fmla="*/ 3748138 h 3933825"/>
                <a:gd name="connsiteX24" fmla="*/ 599409 w 3876675"/>
                <a:gd name="connsiteY24" fmla="*/ 3748138 h 3933825"/>
                <a:gd name="connsiteX25" fmla="*/ 997535 w 3876675"/>
                <a:gd name="connsiteY25" fmla="*/ 2951886 h 3933825"/>
                <a:gd name="connsiteX26" fmla="*/ 599409 w 3876675"/>
                <a:gd name="connsiteY26" fmla="*/ 2155634 h 3933825"/>
                <a:gd name="connsiteX27" fmla="*/ 0 w 3876675"/>
                <a:gd name="connsiteY27" fmla="*/ 2155634 h 3933825"/>
                <a:gd name="connsiteX28" fmla="*/ 1363261 w 3876675"/>
                <a:gd name="connsiteY28" fmla="*/ 1170660 h 3933825"/>
                <a:gd name="connsiteX29" fmla="*/ 965134 w 3876675"/>
                <a:gd name="connsiteY29" fmla="*/ 1966912 h 3933825"/>
                <a:gd name="connsiteX30" fmla="*/ 1363261 w 3876675"/>
                <a:gd name="connsiteY30" fmla="*/ 2763164 h 3933825"/>
                <a:gd name="connsiteX31" fmla="*/ 2513413 w 3876675"/>
                <a:gd name="connsiteY31" fmla="*/ 2763164 h 3933825"/>
                <a:gd name="connsiteX32" fmla="*/ 2911540 w 3876675"/>
                <a:gd name="connsiteY32" fmla="*/ 1966912 h 3933825"/>
                <a:gd name="connsiteX33" fmla="*/ 2513413 w 3876675"/>
                <a:gd name="connsiteY33" fmla="*/ 1170660 h 3933825"/>
                <a:gd name="connsiteX34" fmla="*/ 1273569 w 3876675"/>
                <a:gd name="connsiteY34" fmla="*/ 1046472 h 3933825"/>
                <a:gd name="connsiteX35" fmla="*/ 2603105 w 3876675"/>
                <a:gd name="connsiteY35" fmla="*/ 1046472 h 3933825"/>
                <a:gd name="connsiteX36" fmla="*/ 3063325 w 3876675"/>
                <a:gd name="connsiteY36" fmla="*/ 1966912 h 3933825"/>
                <a:gd name="connsiteX37" fmla="*/ 2603105 w 3876675"/>
                <a:gd name="connsiteY37" fmla="*/ 2887352 h 3933825"/>
                <a:gd name="connsiteX38" fmla="*/ 1273569 w 3876675"/>
                <a:gd name="connsiteY38" fmla="*/ 2887352 h 3933825"/>
                <a:gd name="connsiteX39" fmla="*/ 813349 w 3876675"/>
                <a:gd name="connsiteY39" fmla="*/ 1966912 h 3933825"/>
                <a:gd name="connsiteX40" fmla="*/ 3187573 w 3876675"/>
                <a:gd name="connsiteY40" fmla="*/ 63481 h 3933825"/>
                <a:gd name="connsiteX41" fmla="*/ 3876675 w 3876675"/>
                <a:gd name="connsiteY41" fmla="*/ 63481 h 3933825"/>
                <a:gd name="connsiteX42" fmla="*/ 3876675 w 3876675"/>
                <a:gd name="connsiteY42" fmla="*/ 187669 h 3933825"/>
                <a:gd name="connsiteX43" fmla="*/ 3277265 w 3876675"/>
                <a:gd name="connsiteY43" fmla="*/ 187669 h 3933825"/>
                <a:gd name="connsiteX44" fmla="*/ 2879139 w 3876675"/>
                <a:gd name="connsiteY44" fmla="*/ 983921 h 3933825"/>
                <a:gd name="connsiteX45" fmla="*/ 3277265 w 3876675"/>
                <a:gd name="connsiteY45" fmla="*/ 1780173 h 3933825"/>
                <a:gd name="connsiteX46" fmla="*/ 3876675 w 3876675"/>
                <a:gd name="connsiteY46" fmla="*/ 1780173 h 3933825"/>
                <a:gd name="connsiteX47" fmla="*/ 3876675 w 3876675"/>
                <a:gd name="connsiteY47" fmla="*/ 1904361 h 3933825"/>
                <a:gd name="connsiteX48" fmla="*/ 3187573 w 3876675"/>
                <a:gd name="connsiteY48" fmla="*/ 1904361 h 3933825"/>
                <a:gd name="connsiteX49" fmla="*/ 2727353 w 3876675"/>
                <a:gd name="connsiteY49" fmla="*/ 983921 h 3933825"/>
                <a:gd name="connsiteX50" fmla="*/ 0 w 3876675"/>
                <a:gd name="connsiteY50" fmla="*/ 63481 h 3933825"/>
                <a:gd name="connsiteX51" fmla="*/ 689101 w 3876675"/>
                <a:gd name="connsiteY51" fmla="*/ 63481 h 3933825"/>
                <a:gd name="connsiteX52" fmla="*/ 1149321 w 3876675"/>
                <a:gd name="connsiteY52" fmla="*/ 983921 h 3933825"/>
                <a:gd name="connsiteX53" fmla="*/ 689101 w 3876675"/>
                <a:gd name="connsiteY53" fmla="*/ 1904361 h 3933825"/>
                <a:gd name="connsiteX54" fmla="*/ 0 w 3876675"/>
                <a:gd name="connsiteY54" fmla="*/ 1904361 h 3933825"/>
                <a:gd name="connsiteX55" fmla="*/ 0 w 3876675"/>
                <a:gd name="connsiteY55" fmla="*/ 1780173 h 3933825"/>
                <a:gd name="connsiteX56" fmla="*/ 599409 w 3876675"/>
                <a:gd name="connsiteY56" fmla="*/ 1780173 h 3933825"/>
                <a:gd name="connsiteX57" fmla="*/ 997535 w 3876675"/>
                <a:gd name="connsiteY57" fmla="*/ 983921 h 3933825"/>
                <a:gd name="connsiteX58" fmla="*/ 599409 w 3876675"/>
                <a:gd name="connsiteY58" fmla="*/ 187669 h 3933825"/>
                <a:gd name="connsiteX59" fmla="*/ 0 w 3876675"/>
                <a:gd name="connsiteY59" fmla="*/ 187669 h 3933825"/>
                <a:gd name="connsiteX60" fmla="*/ 813875 w 3876675"/>
                <a:gd name="connsiteY60" fmla="*/ 0 h 3933825"/>
                <a:gd name="connsiteX61" fmla="*/ 965660 w 3876675"/>
                <a:gd name="connsiteY61" fmla="*/ 0 h 3933825"/>
                <a:gd name="connsiteX62" fmla="*/ 1363261 w 3876675"/>
                <a:gd name="connsiteY62" fmla="*/ 795200 h 3933825"/>
                <a:gd name="connsiteX63" fmla="*/ 2513413 w 3876675"/>
                <a:gd name="connsiteY63" fmla="*/ 795200 h 3933825"/>
                <a:gd name="connsiteX64" fmla="*/ 2911014 w 3876675"/>
                <a:gd name="connsiteY64" fmla="*/ 0 h 3933825"/>
                <a:gd name="connsiteX65" fmla="*/ 3062799 w 3876675"/>
                <a:gd name="connsiteY65" fmla="*/ 0 h 3933825"/>
                <a:gd name="connsiteX66" fmla="*/ 2603105 w 3876675"/>
                <a:gd name="connsiteY66" fmla="*/ 919388 h 3933825"/>
                <a:gd name="connsiteX67" fmla="*/ 1273569 w 3876675"/>
                <a:gd name="connsiteY67" fmla="*/ 919388 h 393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876675" h="3933825">
                  <a:moveTo>
                    <a:pt x="1273569" y="3014437"/>
                  </a:moveTo>
                  <a:lnTo>
                    <a:pt x="2603105" y="3014437"/>
                  </a:lnTo>
                  <a:lnTo>
                    <a:pt x="3062799" y="3933825"/>
                  </a:lnTo>
                  <a:lnTo>
                    <a:pt x="2911014" y="3933825"/>
                  </a:lnTo>
                  <a:lnTo>
                    <a:pt x="2513413" y="3138625"/>
                  </a:lnTo>
                  <a:lnTo>
                    <a:pt x="1363261" y="3138625"/>
                  </a:lnTo>
                  <a:lnTo>
                    <a:pt x="965660" y="3933825"/>
                  </a:lnTo>
                  <a:lnTo>
                    <a:pt x="813875" y="3933825"/>
                  </a:lnTo>
                  <a:close/>
                  <a:moveTo>
                    <a:pt x="3187573" y="2031446"/>
                  </a:moveTo>
                  <a:lnTo>
                    <a:pt x="3876675" y="2031446"/>
                  </a:lnTo>
                  <a:lnTo>
                    <a:pt x="3876675" y="2155634"/>
                  </a:lnTo>
                  <a:lnTo>
                    <a:pt x="3277265" y="2155634"/>
                  </a:lnTo>
                  <a:lnTo>
                    <a:pt x="2879139" y="2951886"/>
                  </a:lnTo>
                  <a:lnTo>
                    <a:pt x="3277265" y="3748138"/>
                  </a:lnTo>
                  <a:lnTo>
                    <a:pt x="3876675" y="3748138"/>
                  </a:lnTo>
                  <a:lnTo>
                    <a:pt x="3876675" y="3872326"/>
                  </a:lnTo>
                  <a:lnTo>
                    <a:pt x="3187573" y="3872326"/>
                  </a:lnTo>
                  <a:lnTo>
                    <a:pt x="2727353" y="2951886"/>
                  </a:lnTo>
                  <a:close/>
                  <a:moveTo>
                    <a:pt x="0" y="2031446"/>
                  </a:moveTo>
                  <a:lnTo>
                    <a:pt x="689101" y="2031446"/>
                  </a:lnTo>
                  <a:lnTo>
                    <a:pt x="1149321" y="2951886"/>
                  </a:lnTo>
                  <a:lnTo>
                    <a:pt x="689101" y="3872326"/>
                  </a:lnTo>
                  <a:lnTo>
                    <a:pt x="0" y="3872326"/>
                  </a:lnTo>
                  <a:lnTo>
                    <a:pt x="0" y="3748138"/>
                  </a:lnTo>
                  <a:lnTo>
                    <a:pt x="599409" y="3748138"/>
                  </a:lnTo>
                  <a:lnTo>
                    <a:pt x="997535" y="2951886"/>
                  </a:lnTo>
                  <a:lnTo>
                    <a:pt x="599409" y="2155634"/>
                  </a:lnTo>
                  <a:lnTo>
                    <a:pt x="0" y="2155634"/>
                  </a:lnTo>
                  <a:close/>
                  <a:moveTo>
                    <a:pt x="1363261" y="1170660"/>
                  </a:moveTo>
                  <a:lnTo>
                    <a:pt x="965134" y="1966912"/>
                  </a:lnTo>
                  <a:lnTo>
                    <a:pt x="1363261" y="2763164"/>
                  </a:lnTo>
                  <a:lnTo>
                    <a:pt x="2513413" y="2763164"/>
                  </a:lnTo>
                  <a:lnTo>
                    <a:pt x="2911540" y="1966912"/>
                  </a:lnTo>
                  <a:lnTo>
                    <a:pt x="2513413" y="1170660"/>
                  </a:lnTo>
                  <a:close/>
                  <a:moveTo>
                    <a:pt x="1273569" y="1046472"/>
                  </a:moveTo>
                  <a:lnTo>
                    <a:pt x="2603105" y="1046472"/>
                  </a:lnTo>
                  <a:lnTo>
                    <a:pt x="3063325" y="1966912"/>
                  </a:lnTo>
                  <a:lnTo>
                    <a:pt x="2603105" y="2887352"/>
                  </a:lnTo>
                  <a:lnTo>
                    <a:pt x="1273569" y="2887352"/>
                  </a:lnTo>
                  <a:lnTo>
                    <a:pt x="813349" y="1966912"/>
                  </a:lnTo>
                  <a:close/>
                  <a:moveTo>
                    <a:pt x="3187573" y="63481"/>
                  </a:moveTo>
                  <a:lnTo>
                    <a:pt x="3876675" y="63481"/>
                  </a:lnTo>
                  <a:lnTo>
                    <a:pt x="3876675" y="187669"/>
                  </a:lnTo>
                  <a:lnTo>
                    <a:pt x="3277265" y="187669"/>
                  </a:lnTo>
                  <a:lnTo>
                    <a:pt x="2879139" y="983921"/>
                  </a:lnTo>
                  <a:lnTo>
                    <a:pt x="3277265" y="1780173"/>
                  </a:lnTo>
                  <a:lnTo>
                    <a:pt x="3876675" y="1780173"/>
                  </a:lnTo>
                  <a:lnTo>
                    <a:pt x="3876675" y="1904361"/>
                  </a:lnTo>
                  <a:lnTo>
                    <a:pt x="3187573" y="1904361"/>
                  </a:lnTo>
                  <a:lnTo>
                    <a:pt x="2727353" y="983921"/>
                  </a:lnTo>
                  <a:close/>
                  <a:moveTo>
                    <a:pt x="0" y="63481"/>
                  </a:moveTo>
                  <a:lnTo>
                    <a:pt x="689101" y="63481"/>
                  </a:lnTo>
                  <a:lnTo>
                    <a:pt x="1149321" y="983921"/>
                  </a:lnTo>
                  <a:lnTo>
                    <a:pt x="689101" y="1904361"/>
                  </a:lnTo>
                  <a:lnTo>
                    <a:pt x="0" y="1904361"/>
                  </a:lnTo>
                  <a:lnTo>
                    <a:pt x="0" y="1780173"/>
                  </a:lnTo>
                  <a:lnTo>
                    <a:pt x="599409" y="1780173"/>
                  </a:lnTo>
                  <a:lnTo>
                    <a:pt x="997535" y="983921"/>
                  </a:lnTo>
                  <a:lnTo>
                    <a:pt x="599409" y="187669"/>
                  </a:lnTo>
                  <a:lnTo>
                    <a:pt x="0" y="187669"/>
                  </a:lnTo>
                  <a:close/>
                  <a:moveTo>
                    <a:pt x="813875" y="0"/>
                  </a:moveTo>
                  <a:lnTo>
                    <a:pt x="965660" y="0"/>
                  </a:lnTo>
                  <a:lnTo>
                    <a:pt x="1363261" y="795200"/>
                  </a:lnTo>
                  <a:lnTo>
                    <a:pt x="2513413" y="795200"/>
                  </a:lnTo>
                  <a:lnTo>
                    <a:pt x="2911014" y="0"/>
                  </a:lnTo>
                  <a:lnTo>
                    <a:pt x="3062799" y="0"/>
                  </a:lnTo>
                  <a:lnTo>
                    <a:pt x="2603105" y="919388"/>
                  </a:lnTo>
                  <a:lnTo>
                    <a:pt x="1273569" y="91938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430FD908-7900-4871-93CF-BDD26430E1C3}"/>
              </a:ext>
            </a:extLst>
          </p:cNvPr>
          <p:cNvGrpSpPr/>
          <p:nvPr/>
        </p:nvGrpSpPr>
        <p:grpSpPr>
          <a:xfrm>
            <a:off x="671824" y="851190"/>
            <a:ext cx="1474750" cy="1510796"/>
            <a:chOff x="2944101" y="1460766"/>
            <a:chExt cx="3842546" cy="3936466"/>
          </a:xfrm>
        </p:grpSpPr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E3F158D6-FDF0-4EA2-9744-B77EE95344B7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rgbClr val="CC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C1818AE-A16E-4000-ABB5-DCFAD5879F8D}"/>
                </a:ext>
              </a:extLst>
            </p:cNvPr>
            <p:cNvSpPr/>
            <p:nvPr/>
          </p:nvSpPr>
          <p:spPr>
            <a:xfrm>
              <a:off x="2944102" y="1460766"/>
              <a:ext cx="3842545" cy="3936466"/>
            </a:xfrm>
            <a:custGeom>
              <a:avLst/>
              <a:gdLst>
                <a:gd name="connsiteX0" fmla="*/ 1266943 w 3842545"/>
                <a:gd name="connsiteY0" fmla="*/ 3030211 h 3936466"/>
                <a:gd name="connsiteX1" fmla="*/ 2575602 w 3842545"/>
                <a:gd name="connsiteY1" fmla="*/ 3030211 h 3936466"/>
                <a:gd name="connsiteX2" fmla="*/ 3028595 w 3842545"/>
                <a:gd name="connsiteY2" fmla="*/ 3936198 h 3936466"/>
                <a:gd name="connsiteX3" fmla="*/ 3028461 w 3842545"/>
                <a:gd name="connsiteY3" fmla="*/ 3936466 h 3936466"/>
                <a:gd name="connsiteX4" fmla="*/ 814083 w 3842545"/>
                <a:gd name="connsiteY4" fmla="*/ 3936466 h 3936466"/>
                <a:gd name="connsiteX5" fmla="*/ 813949 w 3842545"/>
                <a:gd name="connsiteY5" fmla="*/ 3936198 h 3936466"/>
                <a:gd name="connsiteX6" fmla="*/ 3180947 w 3842545"/>
                <a:gd name="connsiteY6" fmla="*/ 2047220 h 3936466"/>
                <a:gd name="connsiteX7" fmla="*/ 3842545 w 3842545"/>
                <a:gd name="connsiteY7" fmla="*/ 2047220 h 3936466"/>
                <a:gd name="connsiteX8" fmla="*/ 3842545 w 3842545"/>
                <a:gd name="connsiteY8" fmla="*/ 3859194 h 3936466"/>
                <a:gd name="connsiteX9" fmla="*/ 3180947 w 3842545"/>
                <a:gd name="connsiteY9" fmla="*/ 3859194 h 3936466"/>
                <a:gd name="connsiteX10" fmla="*/ 2727953 w 3842545"/>
                <a:gd name="connsiteY10" fmla="*/ 2953207 h 3936466"/>
                <a:gd name="connsiteX11" fmla="*/ 0 w 3842545"/>
                <a:gd name="connsiteY11" fmla="*/ 2047220 h 3936466"/>
                <a:gd name="connsiteX12" fmla="*/ 661598 w 3842545"/>
                <a:gd name="connsiteY12" fmla="*/ 2047220 h 3936466"/>
                <a:gd name="connsiteX13" fmla="*/ 1114591 w 3842545"/>
                <a:gd name="connsiteY13" fmla="*/ 2953207 h 3936466"/>
                <a:gd name="connsiteX14" fmla="*/ 661598 w 3842545"/>
                <a:gd name="connsiteY14" fmla="*/ 3859194 h 3936466"/>
                <a:gd name="connsiteX15" fmla="*/ 0 w 3842545"/>
                <a:gd name="connsiteY15" fmla="*/ 3859194 h 3936466"/>
                <a:gd name="connsiteX16" fmla="*/ 1266943 w 3842545"/>
                <a:gd name="connsiteY16" fmla="*/ 1062246 h 3936466"/>
                <a:gd name="connsiteX17" fmla="*/ 2575602 w 3842545"/>
                <a:gd name="connsiteY17" fmla="*/ 1062246 h 3936466"/>
                <a:gd name="connsiteX18" fmla="*/ 3028595 w 3842545"/>
                <a:gd name="connsiteY18" fmla="*/ 1968233 h 3936466"/>
                <a:gd name="connsiteX19" fmla="*/ 2575602 w 3842545"/>
                <a:gd name="connsiteY19" fmla="*/ 2874220 h 3936466"/>
                <a:gd name="connsiteX20" fmla="*/ 1266943 w 3842545"/>
                <a:gd name="connsiteY20" fmla="*/ 2874220 h 3936466"/>
                <a:gd name="connsiteX21" fmla="*/ 813949 w 3842545"/>
                <a:gd name="connsiteY21" fmla="*/ 1968233 h 3936466"/>
                <a:gd name="connsiteX22" fmla="*/ 3180947 w 3842545"/>
                <a:gd name="connsiteY22" fmla="*/ 79255 h 3936466"/>
                <a:gd name="connsiteX23" fmla="*/ 3842545 w 3842545"/>
                <a:gd name="connsiteY23" fmla="*/ 79255 h 3936466"/>
                <a:gd name="connsiteX24" fmla="*/ 3842545 w 3842545"/>
                <a:gd name="connsiteY24" fmla="*/ 1891229 h 3936466"/>
                <a:gd name="connsiteX25" fmla="*/ 3180947 w 3842545"/>
                <a:gd name="connsiteY25" fmla="*/ 1891229 h 3936466"/>
                <a:gd name="connsiteX26" fmla="*/ 2727953 w 3842545"/>
                <a:gd name="connsiteY26" fmla="*/ 985242 h 3936466"/>
                <a:gd name="connsiteX27" fmla="*/ 0 w 3842545"/>
                <a:gd name="connsiteY27" fmla="*/ 79255 h 3936466"/>
                <a:gd name="connsiteX28" fmla="*/ 661598 w 3842545"/>
                <a:gd name="connsiteY28" fmla="*/ 79255 h 3936466"/>
                <a:gd name="connsiteX29" fmla="*/ 1114591 w 3842545"/>
                <a:gd name="connsiteY29" fmla="*/ 985242 h 3936466"/>
                <a:gd name="connsiteX30" fmla="*/ 661598 w 3842545"/>
                <a:gd name="connsiteY30" fmla="*/ 1891229 h 3936466"/>
                <a:gd name="connsiteX31" fmla="*/ 0 w 3842545"/>
                <a:gd name="connsiteY31" fmla="*/ 1891229 h 3936466"/>
                <a:gd name="connsiteX32" fmla="*/ 814084 w 3842545"/>
                <a:gd name="connsiteY32" fmla="*/ 0 h 3936466"/>
                <a:gd name="connsiteX33" fmla="*/ 3028461 w 3842545"/>
                <a:gd name="connsiteY33" fmla="*/ 0 h 3936466"/>
                <a:gd name="connsiteX34" fmla="*/ 3028595 w 3842545"/>
                <a:gd name="connsiteY34" fmla="*/ 269 h 3936466"/>
                <a:gd name="connsiteX35" fmla="*/ 2575602 w 3842545"/>
                <a:gd name="connsiteY35" fmla="*/ 906256 h 3936466"/>
                <a:gd name="connsiteX36" fmla="*/ 1266943 w 3842545"/>
                <a:gd name="connsiteY36" fmla="*/ 906256 h 3936466"/>
                <a:gd name="connsiteX37" fmla="*/ 813949 w 3842545"/>
                <a:gd name="connsiteY37" fmla="*/ 269 h 393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842545" h="3936466">
                  <a:moveTo>
                    <a:pt x="1266943" y="3030211"/>
                  </a:moveTo>
                  <a:lnTo>
                    <a:pt x="2575602" y="3030211"/>
                  </a:lnTo>
                  <a:lnTo>
                    <a:pt x="3028595" y="3936198"/>
                  </a:lnTo>
                  <a:lnTo>
                    <a:pt x="3028461" y="3936466"/>
                  </a:lnTo>
                  <a:lnTo>
                    <a:pt x="814083" y="3936466"/>
                  </a:lnTo>
                  <a:lnTo>
                    <a:pt x="813949" y="3936198"/>
                  </a:lnTo>
                  <a:close/>
                  <a:moveTo>
                    <a:pt x="3180947" y="2047220"/>
                  </a:moveTo>
                  <a:lnTo>
                    <a:pt x="3842545" y="2047220"/>
                  </a:lnTo>
                  <a:lnTo>
                    <a:pt x="3842545" y="3859194"/>
                  </a:lnTo>
                  <a:lnTo>
                    <a:pt x="3180947" y="3859194"/>
                  </a:lnTo>
                  <a:lnTo>
                    <a:pt x="2727953" y="2953207"/>
                  </a:lnTo>
                  <a:close/>
                  <a:moveTo>
                    <a:pt x="0" y="2047220"/>
                  </a:moveTo>
                  <a:lnTo>
                    <a:pt x="661598" y="2047220"/>
                  </a:lnTo>
                  <a:lnTo>
                    <a:pt x="1114591" y="2953207"/>
                  </a:lnTo>
                  <a:lnTo>
                    <a:pt x="661598" y="3859194"/>
                  </a:lnTo>
                  <a:lnTo>
                    <a:pt x="0" y="3859194"/>
                  </a:lnTo>
                  <a:close/>
                  <a:moveTo>
                    <a:pt x="1266943" y="1062246"/>
                  </a:moveTo>
                  <a:lnTo>
                    <a:pt x="2575602" y="1062246"/>
                  </a:lnTo>
                  <a:lnTo>
                    <a:pt x="3028595" y="1968233"/>
                  </a:lnTo>
                  <a:lnTo>
                    <a:pt x="2575602" y="2874220"/>
                  </a:lnTo>
                  <a:lnTo>
                    <a:pt x="1266943" y="2874220"/>
                  </a:lnTo>
                  <a:lnTo>
                    <a:pt x="813949" y="1968233"/>
                  </a:lnTo>
                  <a:close/>
                  <a:moveTo>
                    <a:pt x="3180947" y="79255"/>
                  </a:moveTo>
                  <a:lnTo>
                    <a:pt x="3842545" y="79255"/>
                  </a:lnTo>
                  <a:lnTo>
                    <a:pt x="3842545" y="1891229"/>
                  </a:lnTo>
                  <a:lnTo>
                    <a:pt x="3180947" y="1891229"/>
                  </a:lnTo>
                  <a:lnTo>
                    <a:pt x="2727953" y="985242"/>
                  </a:lnTo>
                  <a:close/>
                  <a:moveTo>
                    <a:pt x="0" y="79255"/>
                  </a:moveTo>
                  <a:lnTo>
                    <a:pt x="661598" y="79255"/>
                  </a:lnTo>
                  <a:lnTo>
                    <a:pt x="1114591" y="985242"/>
                  </a:lnTo>
                  <a:lnTo>
                    <a:pt x="661598" y="1891229"/>
                  </a:lnTo>
                  <a:lnTo>
                    <a:pt x="0" y="1891229"/>
                  </a:lnTo>
                  <a:close/>
                  <a:moveTo>
                    <a:pt x="814084" y="0"/>
                  </a:moveTo>
                  <a:lnTo>
                    <a:pt x="3028461" y="0"/>
                  </a:lnTo>
                  <a:lnTo>
                    <a:pt x="3028595" y="269"/>
                  </a:lnTo>
                  <a:lnTo>
                    <a:pt x="2575602" y="906256"/>
                  </a:lnTo>
                  <a:lnTo>
                    <a:pt x="1266943" y="906256"/>
                  </a:lnTo>
                  <a:lnTo>
                    <a:pt x="813949" y="269"/>
                  </a:lnTo>
                  <a:close/>
                </a:path>
              </a:pathLst>
            </a:custGeom>
            <a:solidFill>
              <a:srgbClr val="CC66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2E9B946-C76A-495F-9F75-5BC577D73B19}"/>
              </a:ext>
            </a:extLst>
          </p:cNvPr>
          <p:cNvGrpSpPr/>
          <p:nvPr/>
        </p:nvGrpSpPr>
        <p:grpSpPr>
          <a:xfrm>
            <a:off x="671824" y="2889548"/>
            <a:ext cx="1474749" cy="1510796"/>
            <a:chOff x="2944101" y="1460766"/>
            <a:chExt cx="3842545" cy="3936467"/>
          </a:xfrm>
        </p:grpSpPr>
        <p:sp>
          <p:nvSpPr>
            <p:cNvPr id="227" name="正方形/長方形 226">
              <a:extLst>
                <a:ext uri="{FF2B5EF4-FFF2-40B4-BE49-F238E27FC236}">
                  <a16:creationId xmlns:a16="http://schemas.microsoft.com/office/drawing/2014/main" id="{A3217B6B-2208-45E5-928E-4CCCB6C02B7F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3DD9C2B9-787A-4134-B19C-CF6910A9DF15}"/>
                </a:ext>
              </a:extLst>
            </p:cNvPr>
            <p:cNvSpPr/>
            <p:nvPr/>
          </p:nvSpPr>
          <p:spPr>
            <a:xfrm>
              <a:off x="3758050" y="1460766"/>
              <a:ext cx="2214646" cy="3936467"/>
            </a:xfrm>
            <a:custGeom>
              <a:avLst/>
              <a:gdLst>
                <a:gd name="connsiteX0" fmla="*/ 452994 w 2214646"/>
                <a:gd name="connsiteY0" fmla="*/ 3030212 h 3936467"/>
                <a:gd name="connsiteX1" fmla="*/ 1761653 w 2214646"/>
                <a:gd name="connsiteY1" fmla="*/ 3030212 h 3936467"/>
                <a:gd name="connsiteX2" fmla="*/ 2214646 w 2214646"/>
                <a:gd name="connsiteY2" fmla="*/ 3936199 h 3936467"/>
                <a:gd name="connsiteX3" fmla="*/ 2214512 w 2214646"/>
                <a:gd name="connsiteY3" fmla="*/ 3936467 h 3936467"/>
                <a:gd name="connsiteX4" fmla="*/ 134 w 2214646"/>
                <a:gd name="connsiteY4" fmla="*/ 3936467 h 3936467"/>
                <a:gd name="connsiteX5" fmla="*/ 0 w 2214646"/>
                <a:gd name="connsiteY5" fmla="*/ 3936199 h 3936467"/>
                <a:gd name="connsiteX6" fmla="*/ 135 w 2214646"/>
                <a:gd name="connsiteY6" fmla="*/ 0 h 3936467"/>
                <a:gd name="connsiteX7" fmla="*/ 2214512 w 2214646"/>
                <a:gd name="connsiteY7" fmla="*/ 0 h 3936467"/>
                <a:gd name="connsiteX8" fmla="*/ 2214646 w 2214646"/>
                <a:gd name="connsiteY8" fmla="*/ 269 h 3936467"/>
                <a:gd name="connsiteX9" fmla="*/ 1761653 w 2214646"/>
                <a:gd name="connsiteY9" fmla="*/ 906256 h 3936467"/>
                <a:gd name="connsiteX10" fmla="*/ 452994 w 2214646"/>
                <a:gd name="connsiteY10" fmla="*/ 906256 h 3936467"/>
                <a:gd name="connsiteX11" fmla="*/ 0 w 2214646"/>
                <a:gd name="connsiteY11" fmla="*/ 269 h 393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646" h="3936467">
                  <a:moveTo>
                    <a:pt x="452994" y="3030212"/>
                  </a:moveTo>
                  <a:lnTo>
                    <a:pt x="1761653" y="3030212"/>
                  </a:lnTo>
                  <a:lnTo>
                    <a:pt x="2214646" y="3936199"/>
                  </a:lnTo>
                  <a:lnTo>
                    <a:pt x="2214512" y="3936467"/>
                  </a:lnTo>
                  <a:lnTo>
                    <a:pt x="134" y="3936467"/>
                  </a:lnTo>
                  <a:lnTo>
                    <a:pt x="0" y="3936199"/>
                  </a:lnTo>
                  <a:close/>
                  <a:moveTo>
                    <a:pt x="135" y="0"/>
                  </a:moveTo>
                  <a:lnTo>
                    <a:pt x="2214512" y="0"/>
                  </a:lnTo>
                  <a:lnTo>
                    <a:pt x="2214646" y="269"/>
                  </a:lnTo>
                  <a:lnTo>
                    <a:pt x="1761653" y="906256"/>
                  </a:lnTo>
                  <a:lnTo>
                    <a:pt x="452994" y="906256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CC009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3FD514E9-A774-4D41-B9E5-6BE3FF8D93BB}"/>
                </a:ext>
              </a:extLst>
            </p:cNvPr>
            <p:cNvSpPr/>
            <p:nvPr/>
          </p:nvSpPr>
          <p:spPr>
            <a:xfrm>
              <a:off x="2944101" y="1540021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rgbClr val="CC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14956F5E-C5F1-47BA-A218-E52142C46B42}"/>
                </a:ext>
              </a:extLst>
            </p:cNvPr>
            <p:cNvSpPr/>
            <p:nvPr/>
          </p:nvSpPr>
          <p:spPr>
            <a:xfrm>
              <a:off x="2944102" y="3507986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55EE7721-4275-404E-808A-70C046319275}"/>
                </a:ext>
              </a:extLst>
            </p:cNvPr>
            <p:cNvSpPr/>
            <p:nvPr/>
          </p:nvSpPr>
          <p:spPr>
            <a:xfrm>
              <a:off x="3758050" y="2523012"/>
              <a:ext cx="2214646" cy="1811974"/>
            </a:xfrm>
            <a:custGeom>
              <a:avLst/>
              <a:gdLst>
                <a:gd name="connsiteX0" fmla="*/ 452994 w 2214646"/>
                <a:gd name="connsiteY0" fmla="*/ 0 h 1811974"/>
                <a:gd name="connsiteX1" fmla="*/ 1761653 w 2214646"/>
                <a:gd name="connsiteY1" fmla="*/ 0 h 1811974"/>
                <a:gd name="connsiteX2" fmla="*/ 2214646 w 2214646"/>
                <a:gd name="connsiteY2" fmla="*/ 905987 h 1811974"/>
                <a:gd name="connsiteX3" fmla="*/ 1761653 w 2214646"/>
                <a:gd name="connsiteY3" fmla="*/ 1811974 h 1811974"/>
                <a:gd name="connsiteX4" fmla="*/ 452994 w 2214646"/>
                <a:gd name="connsiteY4" fmla="*/ 1811974 h 1811974"/>
                <a:gd name="connsiteX5" fmla="*/ 0 w 2214646"/>
                <a:gd name="connsiteY5" fmla="*/ 905987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14646" h="1811974">
                  <a:moveTo>
                    <a:pt x="452994" y="0"/>
                  </a:moveTo>
                  <a:lnTo>
                    <a:pt x="1761653" y="0"/>
                  </a:lnTo>
                  <a:lnTo>
                    <a:pt x="2214646" y="905987"/>
                  </a:lnTo>
                  <a:lnTo>
                    <a:pt x="1761653" y="1811974"/>
                  </a:lnTo>
                  <a:lnTo>
                    <a:pt x="452994" y="1811974"/>
                  </a:lnTo>
                  <a:lnTo>
                    <a:pt x="0" y="905987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EAAF5A07-4F70-4859-A448-1B33B17C8F54}"/>
              </a:ext>
            </a:extLst>
          </p:cNvPr>
          <p:cNvGrpSpPr/>
          <p:nvPr/>
        </p:nvGrpSpPr>
        <p:grpSpPr>
          <a:xfrm>
            <a:off x="2449911" y="851190"/>
            <a:ext cx="1474750" cy="1510796"/>
            <a:chOff x="2944101" y="1460766"/>
            <a:chExt cx="3842546" cy="3936466"/>
          </a:xfrm>
        </p:grpSpPr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118B708C-290A-480F-B2B8-464F516DA30B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1A539F29-1F0B-4CE3-BABE-9AF830D7862D}"/>
                </a:ext>
              </a:extLst>
            </p:cNvPr>
            <p:cNvSpPr/>
            <p:nvPr/>
          </p:nvSpPr>
          <p:spPr>
            <a:xfrm>
              <a:off x="2944102" y="1460766"/>
              <a:ext cx="3842545" cy="3936466"/>
            </a:xfrm>
            <a:custGeom>
              <a:avLst/>
              <a:gdLst>
                <a:gd name="connsiteX0" fmla="*/ 1266943 w 3842545"/>
                <a:gd name="connsiteY0" fmla="*/ 3030211 h 3936466"/>
                <a:gd name="connsiteX1" fmla="*/ 2575602 w 3842545"/>
                <a:gd name="connsiteY1" fmla="*/ 3030211 h 3936466"/>
                <a:gd name="connsiteX2" fmla="*/ 3028595 w 3842545"/>
                <a:gd name="connsiteY2" fmla="*/ 3936198 h 3936466"/>
                <a:gd name="connsiteX3" fmla="*/ 3028461 w 3842545"/>
                <a:gd name="connsiteY3" fmla="*/ 3936466 h 3936466"/>
                <a:gd name="connsiteX4" fmla="*/ 814083 w 3842545"/>
                <a:gd name="connsiteY4" fmla="*/ 3936466 h 3936466"/>
                <a:gd name="connsiteX5" fmla="*/ 813949 w 3842545"/>
                <a:gd name="connsiteY5" fmla="*/ 3936198 h 3936466"/>
                <a:gd name="connsiteX6" fmla="*/ 3180947 w 3842545"/>
                <a:gd name="connsiteY6" fmla="*/ 2047220 h 3936466"/>
                <a:gd name="connsiteX7" fmla="*/ 3842545 w 3842545"/>
                <a:gd name="connsiteY7" fmla="*/ 2047220 h 3936466"/>
                <a:gd name="connsiteX8" fmla="*/ 3842545 w 3842545"/>
                <a:gd name="connsiteY8" fmla="*/ 3859194 h 3936466"/>
                <a:gd name="connsiteX9" fmla="*/ 3180947 w 3842545"/>
                <a:gd name="connsiteY9" fmla="*/ 3859194 h 3936466"/>
                <a:gd name="connsiteX10" fmla="*/ 2727953 w 3842545"/>
                <a:gd name="connsiteY10" fmla="*/ 2953207 h 3936466"/>
                <a:gd name="connsiteX11" fmla="*/ 0 w 3842545"/>
                <a:gd name="connsiteY11" fmla="*/ 2047220 h 3936466"/>
                <a:gd name="connsiteX12" fmla="*/ 661598 w 3842545"/>
                <a:gd name="connsiteY12" fmla="*/ 2047220 h 3936466"/>
                <a:gd name="connsiteX13" fmla="*/ 1114591 w 3842545"/>
                <a:gd name="connsiteY13" fmla="*/ 2953207 h 3936466"/>
                <a:gd name="connsiteX14" fmla="*/ 661598 w 3842545"/>
                <a:gd name="connsiteY14" fmla="*/ 3859194 h 3936466"/>
                <a:gd name="connsiteX15" fmla="*/ 0 w 3842545"/>
                <a:gd name="connsiteY15" fmla="*/ 3859194 h 3936466"/>
                <a:gd name="connsiteX16" fmla="*/ 1266943 w 3842545"/>
                <a:gd name="connsiteY16" fmla="*/ 1062246 h 3936466"/>
                <a:gd name="connsiteX17" fmla="*/ 2575602 w 3842545"/>
                <a:gd name="connsiteY17" fmla="*/ 1062246 h 3936466"/>
                <a:gd name="connsiteX18" fmla="*/ 3028595 w 3842545"/>
                <a:gd name="connsiteY18" fmla="*/ 1968233 h 3936466"/>
                <a:gd name="connsiteX19" fmla="*/ 2575602 w 3842545"/>
                <a:gd name="connsiteY19" fmla="*/ 2874220 h 3936466"/>
                <a:gd name="connsiteX20" fmla="*/ 1266943 w 3842545"/>
                <a:gd name="connsiteY20" fmla="*/ 2874220 h 3936466"/>
                <a:gd name="connsiteX21" fmla="*/ 813949 w 3842545"/>
                <a:gd name="connsiteY21" fmla="*/ 1968233 h 3936466"/>
                <a:gd name="connsiteX22" fmla="*/ 3180947 w 3842545"/>
                <a:gd name="connsiteY22" fmla="*/ 79255 h 3936466"/>
                <a:gd name="connsiteX23" fmla="*/ 3842545 w 3842545"/>
                <a:gd name="connsiteY23" fmla="*/ 79255 h 3936466"/>
                <a:gd name="connsiteX24" fmla="*/ 3842545 w 3842545"/>
                <a:gd name="connsiteY24" fmla="*/ 1891229 h 3936466"/>
                <a:gd name="connsiteX25" fmla="*/ 3180947 w 3842545"/>
                <a:gd name="connsiteY25" fmla="*/ 1891229 h 3936466"/>
                <a:gd name="connsiteX26" fmla="*/ 2727953 w 3842545"/>
                <a:gd name="connsiteY26" fmla="*/ 985242 h 3936466"/>
                <a:gd name="connsiteX27" fmla="*/ 0 w 3842545"/>
                <a:gd name="connsiteY27" fmla="*/ 79255 h 3936466"/>
                <a:gd name="connsiteX28" fmla="*/ 661598 w 3842545"/>
                <a:gd name="connsiteY28" fmla="*/ 79255 h 3936466"/>
                <a:gd name="connsiteX29" fmla="*/ 1114591 w 3842545"/>
                <a:gd name="connsiteY29" fmla="*/ 985242 h 3936466"/>
                <a:gd name="connsiteX30" fmla="*/ 661598 w 3842545"/>
                <a:gd name="connsiteY30" fmla="*/ 1891229 h 3936466"/>
                <a:gd name="connsiteX31" fmla="*/ 0 w 3842545"/>
                <a:gd name="connsiteY31" fmla="*/ 1891229 h 3936466"/>
                <a:gd name="connsiteX32" fmla="*/ 814084 w 3842545"/>
                <a:gd name="connsiteY32" fmla="*/ 0 h 3936466"/>
                <a:gd name="connsiteX33" fmla="*/ 3028461 w 3842545"/>
                <a:gd name="connsiteY33" fmla="*/ 0 h 3936466"/>
                <a:gd name="connsiteX34" fmla="*/ 3028595 w 3842545"/>
                <a:gd name="connsiteY34" fmla="*/ 269 h 3936466"/>
                <a:gd name="connsiteX35" fmla="*/ 2575602 w 3842545"/>
                <a:gd name="connsiteY35" fmla="*/ 906256 h 3936466"/>
                <a:gd name="connsiteX36" fmla="*/ 1266943 w 3842545"/>
                <a:gd name="connsiteY36" fmla="*/ 906256 h 3936466"/>
                <a:gd name="connsiteX37" fmla="*/ 813949 w 3842545"/>
                <a:gd name="connsiteY37" fmla="*/ 269 h 393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842545" h="3936466">
                  <a:moveTo>
                    <a:pt x="1266943" y="3030211"/>
                  </a:moveTo>
                  <a:lnTo>
                    <a:pt x="2575602" y="3030211"/>
                  </a:lnTo>
                  <a:lnTo>
                    <a:pt x="3028595" y="3936198"/>
                  </a:lnTo>
                  <a:lnTo>
                    <a:pt x="3028461" y="3936466"/>
                  </a:lnTo>
                  <a:lnTo>
                    <a:pt x="814083" y="3936466"/>
                  </a:lnTo>
                  <a:lnTo>
                    <a:pt x="813949" y="3936198"/>
                  </a:lnTo>
                  <a:close/>
                  <a:moveTo>
                    <a:pt x="3180947" y="2047220"/>
                  </a:moveTo>
                  <a:lnTo>
                    <a:pt x="3842545" y="2047220"/>
                  </a:lnTo>
                  <a:lnTo>
                    <a:pt x="3842545" y="3859194"/>
                  </a:lnTo>
                  <a:lnTo>
                    <a:pt x="3180947" y="3859194"/>
                  </a:lnTo>
                  <a:lnTo>
                    <a:pt x="2727953" y="2953207"/>
                  </a:lnTo>
                  <a:close/>
                  <a:moveTo>
                    <a:pt x="0" y="2047220"/>
                  </a:moveTo>
                  <a:lnTo>
                    <a:pt x="661598" y="2047220"/>
                  </a:lnTo>
                  <a:lnTo>
                    <a:pt x="1114591" y="2953207"/>
                  </a:lnTo>
                  <a:lnTo>
                    <a:pt x="661598" y="3859194"/>
                  </a:lnTo>
                  <a:lnTo>
                    <a:pt x="0" y="3859194"/>
                  </a:lnTo>
                  <a:close/>
                  <a:moveTo>
                    <a:pt x="1266943" y="1062246"/>
                  </a:moveTo>
                  <a:lnTo>
                    <a:pt x="2575602" y="1062246"/>
                  </a:lnTo>
                  <a:lnTo>
                    <a:pt x="3028595" y="1968233"/>
                  </a:lnTo>
                  <a:lnTo>
                    <a:pt x="2575602" y="2874220"/>
                  </a:lnTo>
                  <a:lnTo>
                    <a:pt x="1266943" y="2874220"/>
                  </a:lnTo>
                  <a:lnTo>
                    <a:pt x="813949" y="1968233"/>
                  </a:lnTo>
                  <a:close/>
                  <a:moveTo>
                    <a:pt x="3180947" y="79255"/>
                  </a:moveTo>
                  <a:lnTo>
                    <a:pt x="3842545" y="79255"/>
                  </a:lnTo>
                  <a:lnTo>
                    <a:pt x="3842545" y="1891229"/>
                  </a:lnTo>
                  <a:lnTo>
                    <a:pt x="3180947" y="1891229"/>
                  </a:lnTo>
                  <a:lnTo>
                    <a:pt x="2727953" y="985242"/>
                  </a:lnTo>
                  <a:close/>
                  <a:moveTo>
                    <a:pt x="0" y="79255"/>
                  </a:moveTo>
                  <a:lnTo>
                    <a:pt x="661598" y="79255"/>
                  </a:lnTo>
                  <a:lnTo>
                    <a:pt x="1114591" y="985242"/>
                  </a:lnTo>
                  <a:lnTo>
                    <a:pt x="661598" y="1891229"/>
                  </a:lnTo>
                  <a:lnTo>
                    <a:pt x="0" y="1891229"/>
                  </a:lnTo>
                  <a:close/>
                  <a:moveTo>
                    <a:pt x="814084" y="0"/>
                  </a:moveTo>
                  <a:lnTo>
                    <a:pt x="3028461" y="0"/>
                  </a:lnTo>
                  <a:lnTo>
                    <a:pt x="3028595" y="269"/>
                  </a:lnTo>
                  <a:lnTo>
                    <a:pt x="2575602" y="906256"/>
                  </a:lnTo>
                  <a:lnTo>
                    <a:pt x="1266943" y="906256"/>
                  </a:lnTo>
                  <a:lnTo>
                    <a:pt x="813949" y="26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1E3D8582-B9A9-4378-9AD0-9976F556F38B}"/>
              </a:ext>
            </a:extLst>
          </p:cNvPr>
          <p:cNvGrpSpPr/>
          <p:nvPr/>
        </p:nvGrpSpPr>
        <p:grpSpPr>
          <a:xfrm>
            <a:off x="2449911" y="2889548"/>
            <a:ext cx="1474749" cy="1510796"/>
            <a:chOff x="2944101" y="1460766"/>
            <a:chExt cx="3842545" cy="3936467"/>
          </a:xfrm>
        </p:grpSpPr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CACD8F50-18FB-4123-8667-9F61D1AAF78D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C8073BFA-0FF3-4067-8261-AA0D48491EC3}"/>
                </a:ext>
              </a:extLst>
            </p:cNvPr>
            <p:cNvSpPr/>
            <p:nvPr/>
          </p:nvSpPr>
          <p:spPr>
            <a:xfrm>
              <a:off x="3758050" y="1460766"/>
              <a:ext cx="2214646" cy="3936467"/>
            </a:xfrm>
            <a:custGeom>
              <a:avLst/>
              <a:gdLst>
                <a:gd name="connsiteX0" fmla="*/ 452994 w 2214646"/>
                <a:gd name="connsiteY0" fmla="*/ 3030212 h 3936467"/>
                <a:gd name="connsiteX1" fmla="*/ 1761653 w 2214646"/>
                <a:gd name="connsiteY1" fmla="*/ 3030212 h 3936467"/>
                <a:gd name="connsiteX2" fmla="*/ 2214646 w 2214646"/>
                <a:gd name="connsiteY2" fmla="*/ 3936199 h 3936467"/>
                <a:gd name="connsiteX3" fmla="*/ 2214512 w 2214646"/>
                <a:gd name="connsiteY3" fmla="*/ 3936467 h 3936467"/>
                <a:gd name="connsiteX4" fmla="*/ 134 w 2214646"/>
                <a:gd name="connsiteY4" fmla="*/ 3936467 h 3936467"/>
                <a:gd name="connsiteX5" fmla="*/ 0 w 2214646"/>
                <a:gd name="connsiteY5" fmla="*/ 3936199 h 3936467"/>
                <a:gd name="connsiteX6" fmla="*/ 135 w 2214646"/>
                <a:gd name="connsiteY6" fmla="*/ 0 h 3936467"/>
                <a:gd name="connsiteX7" fmla="*/ 2214512 w 2214646"/>
                <a:gd name="connsiteY7" fmla="*/ 0 h 3936467"/>
                <a:gd name="connsiteX8" fmla="*/ 2214646 w 2214646"/>
                <a:gd name="connsiteY8" fmla="*/ 269 h 3936467"/>
                <a:gd name="connsiteX9" fmla="*/ 1761653 w 2214646"/>
                <a:gd name="connsiteY9" fmla="*/ 906256 h 3936467"/>
                <a:gd name="connsiteX10" fmla="*/ 452994 w 2214646"/>
                <a:gd name="connsiteY10" fmla="*/ 906256 h 3936467"/>
                <a:gd name="connsiteX11" fmla="*/ 0 w 2214646"/>
                <a:gd name="connsiteY11" fmla="*/ 269 h 393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646" h="3936467">
                  <a:moveTo>
                    <a:pt x="452994" y="3030212"/>
                  </a:moveTo>
                  <a:lnTo>
                    <a:pt x="1761653" y="3030212"/>
                  </a:lnTo>
                  <a:lnTo>
                    <a:pt x="2214646" y="3936199"/>
                  </a:lnTo>
                  <a:lnTo>
                    <a:pt x="2214512" y="3936467"/>
                  </a:lnTo>
                  <a:lnTo>
                    <a:pt x="134" y="3936467"/>
                  </a:lnTo>
                  <a:lnTo>
                    <a:pt x="0" y="3936199"/>
                  </a:lnTo>
                  <a:close/>
                  <a:moveTo>
                    <a:pt x="135" y="0"/>
                  </a:moveTo>
                  <a:lnTo>
                    <a:pt x="2214512" y="0"/>
                  </a:lnTo>
                  <a:lnTo>
                    <a:pt x="2214646" y="269"/>
                  </a:lnTo>
                  <a:lnTo>
                    <a:pt x="1761653" y="906256"/>
                  </a:lnTo>
                  <a:lnTo>
                    <a:pt x="452994" y="906256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B3D4B05D-475D-4686-A74A-D24341A79EA6}"/>
                </a:ext>
              </a:extLst>
            </p:cNvPr>
            <p:cNvSpPr/>
            <p:nvPr/>
          </p:nvSpPr>
          <p:spPr>
            <a:xfrm>
              <a:off x="2944101" y="1540021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C1ACABD-9B24-4B16-A23A-C19AF9B65D80}"/>
                </a:ext>
              </a:extLst>
            </p:cNvPr>
            <p:cNvSpPr/>
            <p:nvPr/>
          </p:nvSpPr>
          <p:spPr>
            <a:xfrm>
              <a:off x="2944102" y="3507986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3B7187DD-3E3B-484F-B6FB-24475B3377AE}"/>
                </a:ext>
              </a:extLst>
            </p:cNvPr>
            <p:cNvSpPr/>
            <p:nvPr/>
          </p:nvSpPr>
          <p:spPr>
            <a:xfrm>
              <a:off x="3758050" y="2523012"/>
              <a:ext cx="2214646" cy="1811974"/>
            </a:xfrm>
            <a:custGeom>
              <a:avLst/>
              <a:gdLst>
                <a:gd name="connsiteX0" fmla="*/ 452994 w 2214646"/>
                <a:gd name="connsiteY0" fmla="*/ 0 h 1811974"/>
                <a:gd name="connsiteX1" fmla="*/ 1761653 w 2214646"/>
                <a:gd name="connsiteY1" fmla="*/ 0 h 1811974"/>
                <a:gd name="connsiteX2" fmla="*/ 2214646 w 2214646"/>
                <a:gd name="connsiteY2" fmla="*/ 905987 h 1811974"/>
                <a:gd name="connsiteX3" fmla="*/ 1761653 w 2214646"/>
                <a:gd name="connsiteY3" fmla="*/ 1811974 h 1811974"/>
                <a:gd name="connsiteX4" fmla="*/ 452994 w 2214646"/>
                <a:gd name="connsiteY4" fmla="*/ 1811974 h 1811974"/>
                <a:gd name="connsiteX5" fmla="*/ 0 w 2214646"/>
                <a:gd name="connsiteY5" fmla="*/ 905987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14646" h="1811974">
                  <a:moveTo>
                    <a:pt x="452994" y="0"/>
                  </a:moveTo>
                  <a:lnTo>
                    <a:pt x="1761653" y="0"/>
                  </a:lnTo>
                  <a:lnTo>
                    <a:pt x="2214646" y="905987"/>
                  </a:lnTo>
                  <a:lnTo>
                    <a:pt x="1761653" y="1811974"/>
                  </a:lnTo>
                  <a:lnTo>
                    <a:pt x="452994" y="1811974"/>
                  </a:lnTo>
                  <a:lnTo>
                    <a:pt x="0" y="90598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193BFCC2-D832-45C2-87F4-77C444A9AD01}"/>
              </a:ext>
            </a:extLst>
          </p:cNvPr>
          <p:cNvGrpSpPr/>
          <p:nvPr/>
        </p:nvGrpSpPr>
        <p:grpSpPr>
          <a:xfrm>
            <a:off x="4227998" y="851190"/>
            <a:ext cx="1474750" cy="1510796"/>
            <a:chOff x="2944101" y="1460766"/>
            <a:chExt cx="3842546" cy="3936466"/>
          </a:xfrm>
        </p:grpSpPr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9D4B6146-861F-42B9-9961-642B3DE27CEC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E7164B3C-F7D0-4D4E-81FF-1F3635128AC4}"/>
                </a:ext>
              </a:extLst>
            </p:cNvPr>
            <p:cNvSpPr/>
            <p:nvPr/>
          </p:nvSpPr>
          <p:spPr>
            <a:xfrm>
              <a:off x="2944102" y="1460766"/>
              <a:ext cx="3842545" cy="3936466"/>
            </a:xfrm>
            <a:custGeom>
              <a:avLst/>
              <a:gdLst>
                <a:gd name="connsiteX0" fmla="*/ 1266943 w 3842545"/>
                <a:gd name="connsiteY0" fmla="*/ 3030211 h 3936466"/>
                <a:gd name="connsiteX1" fmla="*/ 2575602 w 3842545"/>
                <a:gd name="connsiteY1" fmla="*/ 3030211 h 3936466"/>
                <a:gd name="connsiteX2" fmla="*/ 3028595 w 3842545"/>
                <a:gd name="connsiteY2" fmla="*/ 3936198 h 3936466"/>
                <a:gd name="connsiteX3" fmla="*/ 3028461 w 3842545"/>
                <a:gd name="connsiteY3" fmla="*/ 3936466 h 3936466"/>
                <a:gd name="connsiteX4" fmla="*/ 814083 w 3842545"/>
                <a:gd name="connsiteY4" fmla="*/ 3936466 h 3936466"/>
                <a:gd name="connsiteX5" fmla="*/ 813949 w 3842545"/>
                <a:gd name="connsiteY5" fmla="*/ 3936198 h 3936466"/>
                <a:gd name="connsiteX6" fmla="*/ 3180947 w 3842545"/>
                <a:gd name="connsiteY6" fmla="*/ 2047220 h 3936466"/>
                <a:gd name="connsiteX7" fmla="*/ 3842545 w 3842545"/>
                <a:gd name="connsiteY7" fmla="*/ 2047220 h 3936466"/>
                <a:gd name="connsiteX8" fmla="*/ 3842545 w 3842545"/>
                <a:gd name="connsiteY8" fmla="*/ 3859194 h 3936466"/>
                <a:gd name="connsiteX9" fmla="*/ 3180947 w 3842545"/>
                <a:gd name="connsiteY9" fmla="*/ 3859194 h 3936466"/>
                <a:gd name="connsiteX10" fmla="*/ 2727953 w 3842545"/>
                <a:gd name="connsiteY10" fmla="*/ 2953207 h 3936466"/>
                <a:gd name="connsiteX11" fmla="*/ 0 w 3842545"/>
                <a:gd name="connsiteY11" fmla="*/ 2047220 h 3936466"/>
                <a:gd name="connsiteX12" fmla="*/ 661598 w 3842545"/>
                <a:gd name="connsiteY12" fmla="*/ 2047220 h 3936466"/>
                <a:gd name="connsiteX13" fmla="*/ 1114591 w 3842545"/>
                <a:gd name="connsiteY13" fmla="*/ 2953207 h 3936466"/>
                <a:gd name="connsiteX14" fmla="*/ 661598 w 3842545"/>
                <a:gd name="connsiteY14" fmla="*/ 3859194 h 3936466"/>
                <a:gd name="connsiteX15" fmla="*/ 0 w 3842545"/>
                <a:gd name="connsiteY15" fmla="*/ 3859194 h 3936466"/>
                <a:gd name="connsiteX16" fmla="*/ 1266943 w 3842545"/>
                <a:gd name="connsiteY16" fmla="*/ 1062246 h 3936466"/>
                <a:gd name="connsiteX17" fmla="*/ 2575602 w 3842545"/>
                <a:gd name="connsiteY17" fmla="*/ 1062246 h 3936466"/>
                <a:gd name="connsiteX18" fmla="*/ 3028595 w 3842545"/>
                <a:gd name="connsiteY18" fmla="*/ 1968233 h 3936466"/>
                <a:gd name="connsiteX19" fmla="*/ 2575602 w 3842545"/>
                <a:gd name="connsiteY19" fmla="*/ 2874220 h 3936466"/>
                <a:gd name="connsiteX20" fmla="*/ 1266943 w 3842545"/>
                <a:gd name="connsiteY20" fmla="*/ 2874220 h 3936466"/>
                <a:gd name="connsiteX21" fmla="*/ 813949 w 3842545"/>
                <a:gd name="connsiteY21" fmla="*/ 1968233 h 3936466"/>
                <a:gd name="connsiteX22" fmla="*/ 3180947 w 3842545"/>
                <a:gd name="connsiteY22" fmla="*/ 79255 h 3936466"/>
                <a:gd name="connsiteX23" fmla="*/ 3842545 w 3842545"/>
                <a:gd name="connsiteY23" fmla="*/ 79255 h 3936466"/>
                <a:gd name="connsiteX24" fmla="*/ 3842545 w 3842545"/>
                <a:gd name="connsiteY24" fmla="*/ 1891229 h 3936466"/>
                <a:gd name="connsiteX25" fmla="*/ 3180947 w 3842545"/>
                <a:gd name="connsiteY25" fmla="*/ 1891229 h 3936466"/>
                <a:gd name="connsiteX26" fmla="*/ 2727953 w 3842545"/>
                <a:gd name="connsiteY26" fmla="*/ 985242 h 3936466"/>
                <a:gd name="connsiteX27" fmla="*/ 0 w 3842545"/>
                <a:gd name="connsiteY27" fmla="*/ 79255 h 3936466"/>
                <a:gd name="connsiteX28" fmla="*/ 661598 w 3842545"/>
                <a:gd name="connsiteY28" fmla="*/ 79255 h 3936466"/>
                <a:gd name="connsiteX29" fmla="*/ 1114591 w 3842545"/>
                <a:gd name="connsiteY29" fmla="*/ 985242 h 3936466"/>
                <a:gd name="connsiteX30" fmla="*/ 661598 w 3842545"/>
                <a:gd name="connsiteY30" fmla="*/ 1891229 h 3936466"/>
                <a:gd name="connsiteX31" fmla="*/ 0 w 3842545"/>
                <a:gd name="connsiteY31" fmla="*/ 1891229 h 3936466"/>
                <a:gd name="connsiteX32" fmla="*/ 814084 w 3842545"/>
                <a:gd name="connsiteY32" fmla="*/ 0 h 3936466"/>
                <a:gd name="connsiteX33" fmla="*/ 3028461 w 3842545"/>
                <a:gd name="connsiteY33" fmla="*/ 0 h 3936466"/>
                <a:gd name="connsiteX34" fmla="*/ 3028595 w 3842545"/>
                <a:gd name="connsiteY34" fmla="*/ 269 h 3936466"/>
                <a:gd name="connsiteX35" fmla="*/ 2575602 w 3842545"/>
                <a:gd name="connsiteY35" fmla="*/ 906256 h 3936466"/>
                <a:gd name="connsiteX36" fmla="*/ 1266943 w 3842545"/>
                <a:gd name="connsiteY36" fmla="*/ 906256 h 3936466"/>
                <a:gd name="connsiteX37" fmla="*/ 813949 w 3842545"/>
                <a:gd name="connsiteY37" fmla="*/ 269 h 393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842545" h="3936466">
                  <a:moveTo>
                    <a:pt x="1266943" y="3030211"/>
                  </a:moveTo>
                  <a:lnTo>
                    <a:pt x="2575602" y="3030211"/>
                  </a:lnTo>
                  <a:lnTo>
                    <a:pt x="3028595" y="3936198"/>
                  </a:lnTo>
                  <a:lnTo>
                    <a:pt x="3028461" y="3936466"/>
                  </a:lnTo>
                  <a:lnTo>
                    <a:pt x="814083" y="3936466"/>
                  </a:lnTo>
                  <a:lnTo>
                    <a:pt x="813949" y="3936198"/>
                  </a:lnTo>
                  <a:close/>
                  <a:moveTo>
                    <a:pt x="3180947" y="2047220"/>
                  </a:moveTo>
                  <a:lnTo>
                    <a:pt x="3842545" y="2047220"/>
                  </a:lnTo>
                  <a:lnTo>
                    <a:pt x="3842545" y="3859194"/>
                  </a:lnTo>
                  <a:lnTo>
                    <a:pt x="3180947" y="3859194"/>
                  </a:lnTo>
                  <a:lnTo>
                    <a:pt x="2727953" y="2953207"/>
                  </a:lnTo>
                  <a:close/>
                  <a:moveTo>
                    <a:pt x="0" y="2047220"/>
                  </a:moveTo>
                  <a:lnTo>
                    <a:pt x="661598" y="2047220"/>
                  </a:lnTo>
                  <a:lnTo>
                    <a:pt x="1114591" y="2953207"/>
                  </a:lnTo>
                  <a:lnTo>
                    <a:pt x="661598" y="3859194"/>
                  </a:lnTo>
                  <a:lnTo>
                    <a:pt x="0" y="3859194"/>
                  </a:lnTo>
                  <a:close/>
                  <a:moveTo>
                    <a:pt x="1266943" y="1062246"/>
                  </a:moveTo>
                  <a:lnTo>
                    <a:pt x="2575602" y="1062246"/>
                  </a:lnTo>
                  <a:lnTo>
                    <a:pt x="3028595" y="1968233"/>
                  </a:lnTo>
                  <a:lnTo>
                    <a:pt x="2575602" y="2874220"/>
                  </a:lnTo>
                  <a:lnTo>
                    <a:pt x="1266943" y="2874220"/>
                  </a:lnTo>
                  <a:lnTo>
                    <a:pt x="813949" y="1968233"/>
                  </a:lnTo>
                  <a:close/>
                  <a:moveTo>
                    <a:pt x="3180947" y="79255"/>
                  </a:moveTo>
                  <a:lnTo>
                    <a:pt x="3842545" y="79255"/>
                  </a:lnTo>
                  <a:lnTo>
                    <a:pt x="3842545" y="1891229"/>
                  </a:lnTo>
                  <a:lnTo>
                    <a:pt x="3180947" y="1891229"/>
                  </a:lnTo>
                  <a:lnTo>
                    <a:pt x="2727953" y="985242"/>
                  </a:lnTo>
                  <a:close/>
                  <a:moveTo>
                    <a:pt x="0" y="79255"/>
                  </a:moveTo>
                  <a:lnTo>
                    <a:pt x="661598" y="79255"/>
                  </a:lnTo>
                  <a:lnTo>
                    <a:pt x="1114591" y="985242"/>
                  </a:lnTo>
                  <a:lnTo>
                    <a:pt x="661598" y="1891229"/>
                  </a:lnTo>
                  <a:lnTo>
                    <a:pt x="0" y="1891229"/>
                  </a:lnTo>
                  <a:close/>
                  <a:moveTo>
                    <a:pt x="814084" y="0"/>
                  </a:moveTo>
                  <a:lnTo>
                    <a:pt x="3028461" y="0"/>
                  </a:lnTo>
                  <a:lnTo>
                    <a:pt x="3028595" y="269"/>
                  </a:lnTo>
                  <a:lnTo>
                    <a:pt x="2575602" y="906256"/>
                  </a:lnTo>
                  <a:lnTo>
                    <a:pt x="1266943" y="906256"/>
                  </a:lnTo>
                  <a:lnTo>
                    <a:pt x="813949" y="269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096F32AA-CD1E-495B-AF13-9B5FE1B744E2}"/>
              </a:ext>
            </a:extLst>
          </p:cNvPr>
          <p:cNvGrpSpPr/>
          <p:nvPr/>
        </p:nvGrpSpPr>
        <p:grpSpPr>
          <a:xfrm>
            <a:off x="4227998" y="2889548"/>
            <a:ext cx="1474749" cy="1510796"/>
            <a:chOff x="2944101" y="1460766"/>
            <a:chExt cx="3842545" cy="3936467"/>
          </a:xfrm>
        </p:grpSpPr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47763C46-17A1-4C00-AEF9-0F57F55ACA41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E4D0FC8A-2C45-4BD6-B095-B547F3BA8D22}"/>
                </a:ext>
              </a:extLst>
            </p:cNvPr>
            <p:cNvSpPr/>
            <p:nvPr/>
          </p:nvSpPr>
          <p:spPr>
            <a:xfrm>
              <a:off x="3758050" y="1460766"/>
              <a:ext cx="2214646" cy="3936467"/>
            </a:xfrm>
            <a:custGeom>
              <a:avLst/>
              <a:gdLst>
                <a:gd name="connsiteX0" fmla="*/ 452994 w 2214646"/>
                <a:gd name="connsiteY0" fmla="*/ 3030212 h 3936467"/>
                <a:gd name="connsiteX1" fmla="*/ 1761653 w 2214646"/>
                <a:gd name="connsiteY1" fmla="*/ 3030212 h 3936467"/>
                <a:gd name="connsiteX2" fmla="*/ 2214646 w 2214646"/>
                <a:gd name="connsiteY2" fmla="*/ 3936199 h 3936467"/>
                <a:gd name="connsiteX3" fmla="*/ 2214512 w 2214646"/>
                <a:gd name="connsiteY3" fmla="*/ 3936467 h 3936467"/>
                <a:gd name="connsiteX4" fmla="*/ 134 w 2214646"/>
                <a:gd name="connsiteY4" fmla="*/ 3936467 h 3936467"/>
                <a:gd name="connsiteX5" fmla="*/ 0 w 2214646"/>
                <a:gd name="connsiteY5" fmla="*/ 3936199 h 3936467"/>
                <a:gd name="connsiteX6" fmla="*/ 135 w 2214646"/>
                <a:gd name="connsiteY6" fmla="*/ 0 h 3936467"/>
                <a:gd name="connsiteX7" fmla="*/ 2214512 w 2214646"/>
                <a:gd name="connsiteY7" fmla="*/ 0 h 3936467"/>
                <a:gd name="connsiteX8" fmla="*/ 2214646 w 2214646"/>
                <a:gd name="connsiteY8" fmla="*/ 269 h 3936467"/>
                <a:gd name="connsiteX9" fmla="*/ 1761653 w 2214646"/>
                <a:gd name="connsiteY9" fmla="*/ 906256 h 3936467"/>
                <a:gd name="connsiteX10" fmla="*/ 452994 w 2214646"/>
                <a:gd name="connsiteY10" fmla="*/ 906256 h 3936467"/>
                <a:gd name="connsiteX11" fmla="*/ 0 w 2214646"/>
                <a:gd name="connsiteY11" fmla="*/ 269 h 393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646" h="3936467">
                  <a:moveTo>
                    <a:pt x="452994" y="3030212"/>
                  </a:moveTo>
                  <a:lnTo>
                    <a:pt x="1761653" y="3030212"/>
                  </a:lnTo>
                  <a:lnTo>
                    <a:pt x="2214646" y="3936199"/>
                  </a:lnTo>
                  <a:lnTo>
                    <a:pt x="2214512" y="3936467"/>
                  </a:lnTo>
                  <a:lnTo>
                    <a:pt x="134" y="3936467"/>
                  </a:lnTo>
                  <a:lnTo>
                    <a:pt x="0" y="3936199"/>
                  </a:lnTo>
                  <a:close/>
                  <a:moveTo>
                    <a:pt x="135" y="0"/>
                  </a:moveTo>
                  <a:lnTo>
                    <a:pt x="2214512" y="0"/>
                  </a:lnTo>
                  <a:lnTo>
                    <a:pt x="2214646" y="269"/>
                  </a:lnTo>
                  <a:lnTo>
                    <a:pt x="1761653" y="906256"/>
                  </a:lnTo>
                  <a:lnTo>
                    <a:pt x="452994" y="906256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5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91FA25CB-328E-47FA-9F44-72527F681B05}"/>
                </a:ext>
              </a:extLst>
            </p:cNvPr>
            <p:cNvSpPr/>
            <p:nvPr/>
          </p:nvSpPr>
          <p:spPr>
            <a:xfrm>
              <a:off x="2944101" y="1540021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rgbClr val="FF669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8C339082-4352-4EC4-916F-64B5A714044B}"/>
                </a:ext>
              </a:extLst>
            </p:cNvPr>
            <p:cNvSpPr/>
            <p:nvPr/>
          </p:nvSpPr>
          <p:spPr>
            <a:xfrm>
              <a:off x="2944102" y="3507986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rgbClr val="FF33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C4302295-87E9-49DA-8B87-1A904840A259}"/>
                </a:ext>
              </a:extLst>
            </p:cNvPr>
            <p:cNvSpPr/>
            <p:nvPr/>
          </p:nvSpPr>
          <p:spPr>
            <a:xfrm>
              <a:off x="3758050" y="2523012"/>
              <a:ext cx="2214646" cy="1811974"/>
            </a:xfrm>
            <a:custGeom>
              <a:avLst/>
              <a:gdLst>
                <a:gd name="connsiteX0" fmla="*/ 452994 w 2214646"/>
                <a:gd name="connsiteY0" fmla="*/ 0 h 1811974"/>
                <a:gd name="connsiteX1" fmla="*/ 1761653 w 2214646"/>
                <a:gd name="connsiteY1" fmla="*/ 0 h 1811974"/>
                <a:gd name="connsiteX2" fmla="*/ 2214646 w 2214646"/>
                <a:gd name="connsiteY2" fmla="*/ 905987 h 1811974"/>
                <a:gd name="connsiteX3" fmla="*/ 1761653 w 2214646"/>
                <a:gd name="connsiteY3" fmla="*/ 1811974 h 1811974"/>
                <a:gd name="connsiteX4" fmla="*/ 452994 w 2214646"/>
                <a:gd name="connsiteY4" fmla="*/ 1811974 h 1811974"/>
                <a:gd name="connsiteX5" fmla="*/ 0 w 2214646"/>
                <a:gd name="connsiteY5" fmla="*/ 905987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14646" h="1811974">
                  <a:moveTo>
                    <a:pt x="452994" y="0"/>
                  </a:moveTo>
                  <a:lnTo>
                    <a:pt x="1761653" y="0"/>
                  </a:lnTo>
                  <a:lnTo>
                    <a:pt x="2214646" y="905987"/>
                  </a:lnTo>
                  <a:lnTo>
                    <a:pt x="1761653" y="1811974"/>
                  </a:lnTo>
                  <a:lnTo>
                    <a:pt x="452994" y="1811974"/>
                  </a:lnTo>
                  <a:lnTo>
                    <a:pt x="0" y="90598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51F87452-60F8-4FC9-A60A-DFC4DE726E88}"/>
              </a:ext>
            </a:extLst>
          </p:cNvPr>
          <p:cNvGrpSpPr/>
          <p:nvPr/>
        </p:nvGrpSpPr>
        <p:grpSpPr>
          <a:xfrm>
            <a:off x="6006085" y="851190"/>
            <a:ext cx="1474750" cy="1510796"/>
            <a:chOff x="2944101" y="1460766"/>
            <a:chExt cx="3842546" cy="3936466"/>
          </a:xfrm>
        </p:grpSpPr>
        <p:sp>
          <p:nvSpPr>
            <p:cNvPr id="251" name="正方形/長方形 250">
              <a:extLst>
                <a:ext uri="{FF2B5EF4-FFF2-40B4-BE49-F238E27FC236}">
                  <a16:creationId xmlns:a16="http://schemas.microsoft.com/office/drawing/2014/main" id="{37F04BBA-D118-41E3-8334-E89B251D69D2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89E5648B-6ADB-487F-A5F3-9294BF92C97D}"/>
                </a:ext>
              </a:extLst>
            </p:cNvPr>
            <p:cNvSpPr/>
            <p:nvPr/>
          </p:nvSpPr>
          <p:spPr>
            <a:xfrm>
              <a:off x="2944102" y="1460766"/>
              <a:ext cx="3842545" cy="3936466"/>
            </a:xfrm>
            <a:custGeom>
              <a:avLst/>
              <a:gdLst>
                <a:gd name="connsiteX0" fmla="*/ 1266943 w 3842545"/>
                <a:gd name="connsiteY0" fmla="*/ 3030211 h 3936466"/>
                <a:gd name="connsiteX1" fmla="*/ 2575602 w 3842545"/>
                <a:gd name="connsiteY1" fmla="*/ 3030211 h 3936466"/>
                <a:gd name="connsiteX2" fmla="*/ 3028595 w 3842545"/>
                <a:gd name="connsiteY2" fmla="*/ 3936198 h 3936466"/>
                <a:gd name="connsiteX3" fmla="*/ 3028461 w 3842545"/>
                <a:gd name="connsiteY3" fmla="*/ 3936466 h 3936466"/>
                <a:gd name="connsiteX4" fmla="*/ 814083 w 3842545"/>
                <a:gd name="connsiteY4" fmla="*/ 3936466 h 3936466"/>
                <a:gd name="connsiteX5" fmla="*/ 813949 w 3842545"/>
                <a:gd name="connsiteY5" fmla="*/ 3936198 h 3936466"/>
                <a:gd name="connsiteX6" fmla="*/ 3180947 w 3842545"/>
                <a:gd name="connsiteY6" fmla="*/ 2047220 h 3936466"/>
                <a:gd name="connsiteX7" fmla="*/ 3842545 w 3842545"/>
                <a:gd name="connsiteY7" fmla="*/ 2047220 h 3936466"/>
                <a:gd name="connsiteX8" fmla="*/ 3842545 w 3842545"/>
                <a:gd name="connsiteY8" fmla="*/ 3859194 h 3936466"/>
                <a:gd name="connsiteX9" fmla="*/ 3180947 w 3842545"/>
                <a:gd name="connsiteY9" fmla="*/ 3859194 h 3936466"/>
                <a:gd name="connsiteX10" fmla="*/ 2727953 w 3842545"/>
                <a:gd name="connsiteY10" fmla="*/ 2953207 h 3936466"/>
                <a:gd name="connsiteX11" fmla="*/ 0 w 3842545"/>
                <a:gd name="connsiteY11" fmla="*/ 2047220 h 3936466"/>
                <a:gd name="connsiteX12" fmla="*/ 661598 w 3842545"/>
                <a:gd name="connsiteY12" fmla="*/ 2047220 h 3936466"/>
                <a:gd name="connsiteX13" fmla="*/ 1114591 w 3842545"/>
                <a:gd name="connsiteY13" fmla="*/ 2953207 h 3936466"/>
                <a:gd name="connsiteX14" fmla="*/ 661598 w 3842545"/>
                <a:gd name="connsiteY14" fmla="*/ 3859194 h 3936466"/>
                <a:gd name="connsiteX15" fmla="*/ 0 w 3842545"/>
                <a:gd name="connsiteY15" fmla="*/ 3859194 h 3936466"/>
                <a:gd name="connsiteX16" fmla="*/ 1266943 w 3842545"/>
                <a:gd name="connsiteY16" fmla="*/ 1062246 h 3936466"/>
                <a:gd name="connsiteX17" fmla="*/ 2575602 w 3842545"/>
                <a:gd name="connsiteY17" fmla="*/ 1062246 h 3936466"/>
                <a:gd name="connsiteX18" fmla="*/ 3028595 w 3842545"/>
                <a:gd name="connsiteY18" fmla="*/ 1968233 h 3936466"/>
                <a:gd name="connsiteX19" fmla="*/ 2575602 w 3842545"/>
                <a:gd name="connsiteY19" fmla="*/ 2874220 h 3936466"/>
                <a:gd name="connsiteX20" fmla="*/ 1266943 w 3842545"/>
                <a:gd name="connsiteY20" fmla="*/ 2874220 h 3936466"/>
                <a:gd name="connsiteX21" fmla="*/ 813949 w 3842545"/>
                <a:gd name="connsiteY21" fmla="*/ 1968233 h 3936466"/>
                <a:gd name="connsiteX22" fmla="*/ 3180947 w 3842545"/>
                <a:gd name="connsiteY22" fmla="*/ 79255 h 3936466"/>
                <a:gd name="connsiteX23" fmla="*/ 3842545 w 3842545"/>
                <a:gd name="connsiteY23" fmla="*/ 79255 h 3936466"/>
                <a:gd name="connsiteX24" fmla="*/ 3842545 w 3842545"/>
                <a:gd name="connsiteY24" fmla="*/ 1891229 h 3936466"/>
                <a:gd name="connsiteX25" fmla="*/ 3180947 w 3842545"/>
                <a:gd name="connsiteY25" fmla="*/ 1891229 h 3936466"/>
                <a:gd name="connsiteX26" fmla="*/ 2727953 w 3842545"/>
                <a:gd name="connsiteY26" fmla="*/ 985242 h 3936466"/>
                <a:gd name="connsiteX27" fmla="*/ 0 w 3842545"/>
                <a:gd name="connsiteY27" fmla="*/ 79255 h 3936466"/>
                <a:gd name="connsiteX28" fmla="*/ 661598 w 3842545"/>
                <a:gd name="connsiteY28" fmla="*/ 79255 h 3936466"/>
                <a:gd name="connsiteX29" fmla="*/ 1114591 w 3842545"/>
                <a:gd name="connsiteY29" fmla="*/ 985242 h 3936466"/>
                <a:gd name="connsiteX30" fmla="*/ 661598 w 3842545"/>
                <a:gd name="connsiteY30" fmla="*/ 1891229 h 3936466"/>
                <a:gd name="connsiteX31" fmla="*/ 0 w 3842545"/>
                <a:gd name="connsiteY31" fmla="*/ 1891229 h 3936466"/>
                <a:gd name="connsiteX32" fmla="*/ 814084 w 3842545"/>
                <a:gd name="connsiteY32" fmla="*/ 0 h 3936466"/>
                <a:gd name="connsiteX33" fmla="*/ 3028461 w 3842545"/>
                <a:gd name="connsiteY33" fmla="*/ 0 h 3936466"/>
                <a:gd name="connsiteX34" fmla="*/ 3028595 w 3842545"/>
                <a:gd name="connsiteY34" fmla="*/ 269 h 3936466"/>
                <a:gd name="connsiteX35" fmla="*/ 2575602 w 3842545"/>
                <a:gd name="connsiteY35" fmla="*/ 906256 h 3936466"/>
                <a:gd name="connsiteX36" fmla="*/ 1266943 w 3842545"/>
                <a:gd name="connsiteY36" fmla="*/ 906256 h 3936466"/>
                <a:gd name="connsiteX37" fmla="*/ 813949 w 3842545"/>
                <a:gd name="connsiteY37" fmla="*/ 269 h 393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842545" h="3936466">
                  <a:moveTo>
                    <a:pt x="1266943" y="3030211"/>
                  </a:moveTo>
                  <a:lnTo>
                    <a:pt x="2575602" y="3030211"/>
                  </a:lnTo>
                  <a:lnTo>
                    <a:pt x="3028595" y="3936198"/>
                  </a:lnTo>
                  <a:lnTo>
                    <a:pt x="3028461" y="3936466"/>
                  </a:lnTo>
                  <a:lnTo>
                    <a:pt x="814083" y="3936466"/>
                  </a:lnTo>
                  <a:lnTo>
                    <a:pt x="813949" y="3936198"/>
                  </a:lnTo>
                  <a:close/>
                  <a:moveTo>
                    <a:pt x="3180947" y="2047220"/>
                  </a:moveTo>
                  <a:lnTo>
                    <a:pt x="3842545" y="2047220"/>
                  </a:lnTo>
                  <a:lnTo>
                    <a:pt x="3842545" y="3859194"/>
                  </a:lnTo>
                  <a:lnTo>
                    <a:pt x="3180947" y="3859194"/>
                  </a:lnTo>
                  <a:lnTo>
                    <a:pt x="2727953" y="2953207"/>
                  </a:lnTo>
                  <a:close/>
                  <a:moveTo>
                    <a:pt x="0" y="2047220"/>
                  </a:moveTo>
                  <a:lnTo>
                    <a:pt x="661598" y="2047220"/>
                  </a:lnTo>
                  <a:lnTo>
                    <a:pt x="1114591" y="2953207"/>
                  </a:lnTo>
                  <a:lnTo>
                    <a:pt x="661598" y="3859194"/>
                  </a:lnTo>
                  <a:lnTo>
                    <a:pt x="0" y="3859194"/>
                  </a:lnTo>
                  <a:close/>
                  <a:moveTo>
                    <a:pt x="1266943" y="1062246"/>
                  </a:moveTo>
                  <a:lnTo>
                    <a:pt x="2575602" y="1062246"/>
                  </a:lnTo>
                  <a:lnTo>
                    <a:pt x="3028595" y="1968233"/>
                  </a:lnTo>
                  <a:lnTo>
                    <a:pt x="2575602" y="2874220"/>
                  </a:lnTo>
                  <a:lnTo>
                    <a:pt x="1266943" y="2874220"/>
                  </a:lnTo>
                  <a:lnTo>
                    <a:pt x="813949" y="1968233"/>
                  </a:lnTo>
                  <a:close/>
                  <a:moveTo>
                    <a:pt x="3180947" y="79255"/>
                  </a:moveTo>
                  <a:lnTo>
                    <a:pt x="3842545" y="79255"/>
                  </a:lnTo>
                  <a:lnTo>
                    <a:pt x="3842545" y="1891229"/>
                  </a:lnTo>
                  <a:lnTo>
                    <a:pt x="3180947" y="1891229"/>
                  </a:lnTo>
                  <a:lnTo>
                    <a:pt x="2727953" y="985242"/>
                  </a:lnTo>
                  <a:close/>
                  <a:moveTo>
                    <a:pt x="0" y="79255"/>
                  </a:moveTo>
                  <a:lnTo>
                    <a:pt x="661598" y="79255"/>
                  </a:lnTo>
                  <a:lnTo>
                    <a:pt x="1114591" y="985242"/>
                  </a:lnTo>
                  <a:lnTo>
                    <a:pt x="661598" y="1891229"/>
                  </a:lnTo>
                  <a:lnTo>
                    <a:pt x="0" y="1891229"/>
                  </a:lnTo>
                  <a:close/>
                  <a:moveTo>
                    <a:pt x="814084" y="0"/>
                  </a:moveTo>
                  <a:lnTo>
                    <a:pt x="3028461" y="0"/>
                  </a:lnTo>
                  <a:lnTo>
                    <a:pt x="3028595" y="269"/>
                  </a:lnTo>
                  <a:lnTo>
                    <a:pt x="2575602" y="906256"/>
                  </a:lnTo>
                  <a:lnTo>
                    <a:pt x="1266943" y="906256"/>
                  </a:lnTo>
                  <a:lnTo>
                    <a:pt x="813949" y="269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B9EA5E49-F40C-4005-A072-23C5B7FD583D}"/>
              </a:ext>
            </a:extLst>
          </p:cNvPr>
          <p:cNvGrpSpPr/>
          <p:nvPr/>
        </p:nvGrpSpPr>
        <p:grpSpPr>
          <a:xfrm>
            <a:off x="6006085" y="2889548"/>
            <a:ext cx="1474749" cy="1510796"/>
            <a:chOff x="2944101" y="1460766"/>
            <a:chExt cx="3842545" cy="3936467"/>
          </a:xfrm>
        </p:grpSpPr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B2D91B16-0AD9-4EFE-9E35-5FFD12254296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D242A633-39DC-4CB9-8611-203DCFEB376A}"/>
                </a:ext>
              </a:extLst>
            </p:cNvPr>
            <p:cNvSpPr/>
            <p:nvPr/>
          </p:nvSpPr>
          <p:spPr>
            <a:xfrm>
              <a:off x="3758050" y="1460766"/>
              <a:ext cx="2214646" cy="3936467"/>
            </a:xfrm>
            <a:custGeom>
              <a:avLst/>
              <a:gdLst>
                <a:gd name="connsiteX0" fmla="*/ 452994 w 2214646"/>
                <a:gd name="connsiteY0" fmla="*/ 3030212 h 3936467"/>
                <a:gd name="connsiteX1" fmla="*/ 1761653 w 2214646"/>
                <a:gd name="connsiteY1" fmla="*/ 3030212 h 3936467"/>
                <a:gd name="connsiteX2" fmla="*/ 2214646 w 2214646"/>
                <a:gd name="connsiteY2" fmla="*/ 3936199 h 3936467"/>
                <a:gd name="connsiteX3" fmla="*/ 2214512 w 2214646"/>
                <a:gd name="connsiteY3" fmla="*/ 3936467 h 3936467"/>
                <a:gd name="connsiteX4" fmla="*/ 134 w 2214646"/>
                <a:gd name="connsiteY4" fmla="*/ 3936467 h 3936467"/>
                <a:gd name="connsiteX5" fmla="*/ 0 w 2214646"/>
                <a:gd name="connsiteY5" fmla="*/ 3936199 h 3936467"/>
                <a:gd name="connsiteX6" fmla="*/ 135 w 2214646"/>
                <a:gd name="connsiteY6" fmla="*/ 0 h 3936467"/>
                <a:gd name="connsiteX7" fmla="*/ 2214512 w 2214646"/>
                <a:gd name="connsiteY7" fmla="*/ 0 h 3936467"/>
                <a:gd name="connsiteX8" fmla="*/ 2214646 w 2214646"/>
                <a:gd name="connsiteY8" fmla="*/ 269 h 3936467"/>
                <a:gd name="connsiteX9" fmla="*/ 1761653 w 2214646"/>
                <a:gd name="connsiteY9" fmla="*/ 906256 h 3936467"/>
                <a:gd name="connsiteX10" fmla="*/ 452994 w 2214646"/>
                <a:gd name="connsiteY10" fmla="*/ 906256 h 3936467"/>
                <a:gd name="connsiteX11" fmla="*/ 0 w 2214646"/>
                <a:gd name="connsiteY11" fmla="*/ 269 h 393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646" h="3936467">
                  <a:moveTo>
                    <a:pt x="452994" y="3030212"/>
                  </a:moveTo>
                  <a:lnTo>
                    <a:pt x="1761653" y="3030212"/>
                  </a:lnTo>
                  <a:lnTo>
                    <a:pt x="2214646" y="3936199"/>
                  </a:lnTo>
                  <a:lnTo>
                    <a:pt x="2214512" y="3936467"/>
                  </a:lnTo>
                  <a:lnTo>
                    <a:pt x="134" y="3936467"/>
                  </a:lnTo>
                  <a:lnTo>
                    <a:pt x="0" y="3936199"/>
                  </a:lnTo>
                  <a:close/>
                  <a:moveTo>
                    <a:pt x="135" y="0"/>
                  </a:moveTo>
                  <a:lnTo>
                    <a:pt x="2214512" y="0"/>
                  </a:lnTo>
                  <a:lnTo>
                    <a:pt x="2214646" y="269"/>
                  </a:lnTo>
                  <a:lnTo>
                    <a:pt x="1761653" y="906256"/>
                  </a:lnTo>
                  <a:lnTo>
                    <a:pt x="452994" y="906256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1AF2D3E8-3361-4AD7-ADEA-8B110756951E}"/>
                </a:ext>
              </a:extLst>
            </p:cNvPr>
            <p:cNvSpPr/>
            <p:nvPr/>
          </p:nvSpPr>
          <p:spPr>
            <a:xfrm>
              <a:off x="2944101" y="1540021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20719A34-4ECD-4C06-8D1A-9C62E2CF70C0}"/>
                </a:ext>
              </a:extLst>
            </p:cNvPr>
            <p:cNvSpPr/>
            <p:nvPr/>
          </p:nvSpPr>
          <p:spPr>
            <a:xfrm>
              <a:off x="2944102" y="3507986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EF504E2C-8B4D-4DB6-BE7D-5374F6F3E619}"/>
                </a:ext>
              </a:extLst>
            </p:cNvPr>
            <p:cNvSpPr/>
            <p:nvPr/>
          </p:nvSpPr>
          <p:spPr>
            <a:xfrm>
              <a:off x="3758050" y="2523012"/>
              <a:ext cx="2214646" cy="1811974"/>
            </a:xfrm>
            <a:custGeom>
              <a:avLst/>
              <a:gdLst>
                <a:gd name="connsiteX0" fmla="*/ 452994 w 2214646"/>
                <a:gd name="connsiteY0" fmla="*/ 0 h 1811974"/>
                <a:gd name="connsiteX1" fmla="*/ 1761653 w 2214646"/>
                <a:gd name="connsiteY1" fmla="*/ 0 h 1811974"/>
                <a:gd name="connsiteX2" fmla="*/ 2214646 w 2214646"/>
                <a:gd name="connsiteY2" fmla="*/ 905987 h 1811974"/>
                <a:gd name="connsiteX3" fmla="*/ 1761653 w 2214646"/>
                <a:gd name="connsiteY3" fmla="*/ 1811974 h 1811974"/>
                <a:gd name="connsiteX4" fmla="*/ 452994 w 2214646"/>
                <a:gd name="connsiteY4" fmla="*/ 1811974 h 1811974"/>
                <a:gd name="connsiteX5" fmla="*/ 0 w 2214646"/>
                <a:gd name="connsiteY5" fmla="*/ 905987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14646" h="1811974">
                  <a:moveTo>
                    <a:pt x="452994" y="0"/>
                  </a:moveTo>
                  <a:lnTo>
                    <a:pt x="1761653" y="0"/>
                  </a:lnTo>
                  <a:lnTo>
                    <a:pt x="2214646" y="905987"/>
                  </a:lnTo>
                  <a:lnTo>
                    <a:pt x="1761653" y="1811974"/>
                  </a:lnTo>
                  <a:lnTo>
                    <a:pt x="452994" y="1811974"/>
                  </a:lnTo>
                  <a:lnTo>
                    <a:pt x="0" y="905987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0EED46F5-322E-4FA1-BA50-0719FA071C26}"/>
              </a:ext>
            </a:extLst>
          </p:cNvPr>
          <p:cNvGrpSpPr/>
          <p:nvPr/>
        </p:nvGrpSpPr>
        <p:grpSpPr>
          <a:xfrm>
            <a:off x="7784170" y="851190"/>
            <a:ext cx="1474750" cy="1510796"/>
            <a:chOff x="2944101" y="1460766"/>
            <a:chExt cx="3842546" cy="3936466"/>
          </a:xfrm>
        </p:grpSpPr>
        <p:sp>
          <p:nvSpPr>
            <p:cNvPr id="260" name="正方形/長方形 259">
              <a:extLst>
                <a:ext uri="{FF2B5EF4-FFF2-40B4-BE49-F238E27FC236}">
                  <a16:creationId xmlns:a16="http://schemas.microsoft.com/office/drawing/2014/main" id="{C1F601F8-9983-4F57-ADCB-A2AFB9B2011B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rgbClr val="CC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1DBD7F3C-E352-43C9-AEEF-579B4CC2F655}"/>
                </a:ext>
              </a:extLst>
            </p:cNvPr>
            <p:cNvSpPr/>
            <p:nvPr/>
          </p:nvSpPr>
          <p:spPr>
            <a:xfrm>
              <a:off x="2944102" y="1460766"/>
              <a:ext cx="3842545" cy="3936466"/>
            </a:xfrm>
            <a:custGeom>
              <a:avLst/>
              <a:gdLst>
                <a:gd name="connsiteX0" fmla="*/ 1266943 w 3842545"/>
                <a:gd name="connsiteY0" fmla="*/ 3030211 h 3936466"/>
                <a:gd name="connsiteX1" fmla="*/ 2575602 w 3842545"/>
                <a:gd name="connsiteY1" fmla="*/ 3030211 h 3936466"/>
                <a:gd name="connsiteX2" fmla="*/ 3028595 w 3842545"/>
                <a:gd name="connsiteY2" fmla="*/ 3936198 h 3936466"/>
                <a:gd name="connsiteX3" fmla="*/ 3028461 w 3842545"/>
                <a:gd name="connsiteY3" fmla="*/ 3936466 h 3936466"/>
                <a:gd name="connsiteX4" fmla="*/ 814083 w 3842545"/>
                <a:gd name="connsiteY4" fmla="*/ 3936466 h 3936466"/>
                <a:gd name="connsiteX5" fmla="*/ 813949 w 3842545"/>
                <a:gd name="connsiteY5" fmla="*/ 3936198 h 3936466"/>
                <a:gd name="connsiteX6" fmla="*/ 3180947 w 3842545"/>
                <a:gd name="connsiteY6" fmla="*/ 2047220 h 3936466"/>
                <a:gd name="connsiteX7" fmla="*/ 3842545 w 3842545"/>
                <a:gd name="connsiteY7" fmla="*/ 2047220 h 3936466"/>
                <a:gd name="connsiteX8" fmla="*/ 3842545 w 3842545"/>
                <a:gd name="connsiteY8" fmla="*/ 3859194 h 3936466"/>
                <a:gd name="connsiteX9" fmla="*/ 3180947 w 3842545"/>
                <a:gd name="connsiteY9" fmla="*/ 3859194 h 3936466"/>
                <a:gd name="connsiteX10" fmla="*/ 2727953 w 3842545"/>
                <a:gd name="connsiteY10" fmla="*/ 2953207 h 3936466"/>
                <a:gd name="connsiteX11" fmla="*/ 0 w 3842545"/>
                <a:gd name="connsiteY11" fmla="*/ 2047220 h 3936466"/>
                <a:gd name="connsiteX12" fmla="*/ 661598 w 3842545"/>
                <a:gd name="connsiteY12" fmla="*/ 2047220 h 3936466"/>
                <a:gd name="connsiteX13" fmla="*/ 1114591 w 3842545"/>
                <a:gd name="connsiteY13" fmla="*/ 2953207 h 3936466"/>
                <a:gd name="connsiteX14" fmla="*/ 661598 w 3842545"/>
                <a:gd name="connsiteY14" fmla="*/ 3859194 h 3936466"/>
                <a:gd name="connsiteX15" fmla="*/ 0 w 3842545"/>
                <a:gd name="connsiteY15" fmla="*/ 3859194 h 3936466"/>
                <a:gd name="connsiteX16" fmla="*/ 1266943 w 3842545"/>
                <a:gd name="connsiteY16" fmla="*/ 1062246 h 3936466"/>
                <a:gd name="connsiteX17" fmla="*/ 2575602 w 3842545"/>
                <a:gd name="connsiteY17" fmla="*/ 1062246 h 3936466"/>
                <a:gd name="connsiteX18" fmla="*/ 3028595 w 3842545"/>
                <a:gd name="connsiteY18" fmla="*/ 1968233 h 3936466"/>
                <a:gd name="connsiteX19" fmla="*/ 2575602 w 3842545"/>
                <a:gd name="connsiteY19" fmla="*/ 2874220 h 3936466"/>
                <a:gd name="connsiteX20" fmla="*/ 1266943 w 3842545"/>
                <a:gd name="connsiteY20" fmla="*/ 2874220 h 3936466"/>
                <a:gd name="connsiteX21" fmla="*/ 813949 w 3842545"/>
                <a:gd name="connsiteY21" fmla="*/ 1968233 h 3936466"/>
                <a:gd name="connsiteX22" fmla="*/ 3180947 w 3842545"/>
                <a:gd name="connsiteY22" fmla="*/ 79255 h 3936466"/>
                <a:gd name="connsiteX23" fmla="*/ 3842545 w 3842545"/>
                <a:gd name="connsiteY23" fmla="*/ 79255 h 3936466"/>
                <a:gd name="connsiteX24" fmla="*/ 3842545 w 3842545"/>
                <a:gd name="connsiteY24" fmla="*/ 1891229 h 3936466"/>
                <a:gd name="connsiteX25" fmla="*/ 3180947 w 3842545"/>
                <a:gd name="connsiteY25" fmla="*/ 1891229 h 3936466"/>
                <a:gd name="connsiteX26" fmla="*/ 2727953 w 3842545"/>
                <a:gd name="connsiteY26" fmla="*/ 985242 h 3936466"/>
                <a:gd name="connsiteX27" fmla="*/ 0 w 3842545"/>
                <a:gd name="connsiteY27" fmla="*/ 79255 h 3936466"/>
                <a:gd name="connsiteX28" fmla="*/ 661598 w 3842545"/>
                <a:gd name="connsiteY28" fmla="*/ 79255 h 3936466"/>
                <a:gd name="connsiteX29" fmla="*/ 1114591 w 3842545"/>
                <a:gd name="connsiteY29" fmla="*/ 985242 h 3936466"/>
                <a:gd name="connsiteX30" fmla="*/ 661598 w 3842545"/>
                <a:gd name="connsiteY30" fmla="*/ 1891229 h 3936466"/>
                <a:gd name="connsiteX31" fmla="*/ 0 w 3842545"/>
                <a:gd name="connsiteY31" fmla="*/ 1891229 h 3936466"/>
                <a:gd name="connsiteX32" fmla="*/ 814084 w 3842545"/>
                <a:gd name="connsiteY32" fmla="*/ 0 h 3936466"/>
                <a:gd name="connsiteX33" fmla="*/ 3028461 w 3842545"/>
                <a:gd name="connsiteY33" fmla="*/ 0 h 3936466"/>
                <a:gd name="connsiteX34" fmla="*/ 3028595 w 3842545"/>
                <a:gd name="connsiteY34" fmla="*/ 269 h 3936466"/>
                <a:gd name="connsiteX35" fmla="*/ 2575602 w 3842545"/>
                <a:gd name="connsiteY35" fmla="*/ 906256 h 3936466"/>
                <a:gd name="connsiteX36" fmla="*/ 1266943 w 3842545"/>
                <a:gd name="connsiteY36" fmla="*/ 906256 h 3936466"/>
                <a:gd name="connsiteX37" fmla="*/ 813949 w 3842545"/>
                <a:gd name="connsiteY37" fmla="*/ 269 h 393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842545" h="3936466">
                  <a:moveTo>
                    <a:pt x="1266943" y="3030211"/>
                  </a:moveTo>
                  <a:lnTo>
                    <a:pt x="2575602" y="3030211"/>
                  </a:lnTo>
                  <a:lnTo>
                    <a:pt x="3028595" y="3936198"/>
                  </a:lnTo>
                  <a:lnTo>
                    <a:pt x="3028461" y="3936466"/>
                  </a:lnTo>
                  <a:lnTo>
                    <a:pt x="814083" y="3936466"/>
                  </a:lnTo>
                  <a:lnTo>
                    <a:pt x="813949" y="3936198"/>
                  </a:lnTo>
                  <a:close/>
                  <a:moveTo>
                    <a:pt x="3180947" y="2047220"/>
                  </a:moveTo>
                  <a:lnTo>
                    <a:pt x="3842545" y="2047220"/>
                  </a:lnTo>
                  <a:lnTo>
                    <a:pt x="3842545" y="3859194"/>
                  </a:lnTo>
                  <a:lnTo>
                    <a:pt x="3180947" y="3859194"/>
                  </a:lnTo>
                  <a:lnTo>
                    <a:pt x="2727953" y="2953207"/>
                  </a:lnTo>
                  <a:close/>
                  <a:moveTo>
                    <a:pt x="0" y="2047220"/>
                  </a:moveTo>
                  <a:lnTo>
                    <a:pt x="661598" y="2047220"/>
                  </a:lnTo>
                  <a:lnTo>
                    <a:pt x="1114591" y="2953207"/>
                  </a:lnTo>
                  <a:lnTo>
                    <a:pt x="661598" y="3859194"/>
                  </a:lnTo>
                  <a:lnTo>
                    <a:pt x="0" y="3859194"/>
                  </a:lnTo>
                  <a:close/>
                  <a:moveTo>
                    <a:pt x="1266943" y="1062246"/>
                  </a:moveTo>
                  <a:lnTo>
                    <a:pt x="2575602" y="1062246"/>
                  </a:lnTo>
                  <a:lnTo>
                    <a:pt x="3028595" y="1968233"/>
                  </a:lnTo>
                  <a:lnTo>
                    <a:pt x="2575602" y="2874220"/>
                  </a:lnTo>
                  <a:lnTo>
                    <a:pt x="1266943" y="2874220"/>
                  </a:lnTo>
                  <a:lnTo>
                    <a:pt x="813949" y="1968233"/>
                  </a:lnTo>
                  <a:close/>
                  <a:moveTo>
                    <a:pt x="3180947" y="79255"/>
                  </a:moveTo>
                  <a:lnTo>
                    <a:pt x="3842545" y="79255"/>
                  </a:lnTo>
                  <a:lnTo>
                    <a:pt x="3842545" y="1891229"/>
                  </a:lnTo>
                  <a:lnTo>
                    <a:pt x="3180947" y="1891229"/>
                  </a:lnTo>
                  <a:lnTo>
                    <a:pt x="2727953" y="985242"/>
                  </a:lnTo>
                  <a:close/>
                  <a:moveTo>
                    <a:pt x="0" y="79255"/>
                  </a:moveTo>
                  <a:lnTo>
                    <a:pt x="661598" y="79255"/>
                  </a:lnTo>
                  <a:lnTo>
                    <a:pt x="1114591" y="985242"/>
                  </a:lnTo>
                  <a:lnTo>
                    <a:pt x="661598" y="1891229"/>
                  </a:lnTo>
                  <a:lnTo>
                    <a:pt x="0" y="1891229"/>
                  </a:lnTo>
                  <a:close/>
                  <a:moveTo>
                    <a:pt x="814084" y="0"/>
                  </a:moveTo>
                  <a:lnTo>
                    <a:pt x="3028461" y="0"/>
                  </a:lnTo>
                  <a:lnTo>
                    <a:pt x="3028595" y="269"/>
                  </a:lnTo>
                  <a:lnTo>
                    <a:pt x="2575602" y="906256"/>
                  </a:lnTo>
                  <a:lnTo>
                    <a:pt x="1266943" y="906256"/>
                  </a:lnTo>
                  <a:lnTo>
                    <a:pt x="813949" y="269"/>
                  </a:lnTo>
                  <a:close/>
                </a:path>
              </a:pathLst>
            </a:custGeom>
            <a:solidFill>
              <a:srgbClr val="CC66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44680346-6D0D-443D-AC7B-A39615DE38D9}"/>
              </a:ext>
            </a:extLst>
          </p:cNvPr>
          <p:cNvGrpSpPr/>
          <p:nvPr/>
        </p:nvGrpSpPr>
        <p:grpSpPr>
          <a:xfrm>
            <a:off x="7784171" y="2889548"/>
            <a:ext cx="1474749" cy="1510796"/>
            <a:chOff x="2944101" y="1460766"/>
            <a:chExt cx="3842545" cy="3936467"/>
          </a:xfrm>
        </p:grpSpPr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E6B77249-4E37-48AF-A5EE-A7C32577FAFB}"/>
                </a:ext>
              </a:extLst>
            </p:cNvPr>
            <p:cNvSpPr/>
            <p:nvPr/>
          </p:nvSpPr>
          <p:spPr>
            <a:xfrm>
              <a:off x="2944101" y="1460766"/>
              <a:ext cx="3842545" cy="393646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FD24653F-62E0-4DA3-A0A7-37063F2FA239}"/>
                </a:ext>
              </a:extLst>
            </p:cNvPr>
            <p:cNvSpPr/>
            <p:nvPr/>
          </p:nvSpPr>
          <p:spPr>
            <a:xfrm>
              <a:off x="3758050" y="1460766"/>
              <a:ext cx="2214646" cy="3936467"/>
            </a:xfrm>
            <a:custGeom>
              <a:avLst/>
              <a:gdLst>
                <a:gd name="connsiteX0" fmla="*/ 452994 w 2214646"/>
                <a:gd name="connsiteY0" fmla="*/ 3030212 h 3936467"/>
                <a:gd name="connsiteX1" fmla="*/ 1761653 w 2214646"/>
                <a:gd name="connsiteY1" fmla="*/ 3030212 h 3936467"/>
                <a:gd name="connsiteX2" fmla="*/ 2214646 w 2214646"/>
                <a:gd name="connsiteY2" fmla="*/ 3936199 h 3936467"/>
                <a:gd name="connsiteX3" fmla="*/ 2214512 w 2214646"/>
                <a:gd name="connsiteY3" fmla="*/ 3936467 h 3936467"/>
                <a:gd name="connsiteX4" fmla="*/ 134 w 2214646"/>
                <a:gd name="connsiteY4" fmla="*/ 3936467 h 3936467"/>
                <a:gd name="connsiteX5" fmla="*/ 0 w 2214646"/>
                <a:gd name="connsiteY5" fmla="*/ 3936199 h 3936467"/>
                <a:gd name="connsiteX6" fmla="*/ 135 w 2214646"/>
                <a:gd name="connsiteY6" fmla="*/ 0 h 3936467"/>
                <a:gd name="connsiteX7" fmla="*/ 2214512 w 2214646"/>
                <a:gd name="connsiteY7" fmla="*/ 0 h 3936467"/>
                <a:gd name="connsiteX8" fmla="*/ 2214646 w 2214646"/>
                <a:gd name="connsiteY8" fmla="*/ 269 h 3936467"/>
                <a:gd name="connsiteX9" fmla="*/ 1761653 w 2214646"/>
                <a:gd name="connsiteY9" fmla="*/ 906256 h 3936467"/>
                <a:gd name="connsiteX10" fmla="*/ 452994 w 2214646"/>
                <a:gd name="connsiteY10" fmla="*/ 906256 h 3936467"/>
                <a:gd name="connsiteX11" fmla="*/ 0 w 2214646"/>
                <a:gd name="connsiteY11" fmla="*/ 269 h 393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646" h="3936467">
                  <a:moveTo>
                    <a:pt x="452994" y="3030212"/>
                  </a:moveTo>
                  <a:lnTo>
                    <a:pt x="1761653" y="3030212"/>
                  </a:lnTo>
                  <a:lnTo>
                    <a:pt x="2214646" y="3936199"/>
                  </a:lnTo>
                  <a:lnTo>
                    <a:pt x="2214512" y="3936467"/>
                  </a:lnTo>
                  <a:lnTo>
                    <a:pt x="134" y="3936467"/>
                  </a:lnTo>
                  <a:lnTo>
                    <a:pt x="0" y="3936199"/>
                  </a:lnTo>
                  <a:close/>
                  <a:moveTo>
                    <a:pt x="135" y="0"/>
                  </a:moveTo>
                  <a:lnTo>
                    <a:pt x="2214512" y="0"/>
                  </a:lnTo>
                  <a:lnTo>
                    <a:pt x="2214646" y="269"/>
                  </a:lnTo>
                  <a:lnTo>
                    <a:pt x="1761653" y="906256"/>
                  </a:lnTo>
                  <a:lnTo>
                    <a:pt x="452994" y="906256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CC009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3DAA2D1A-D2A1-402A-9703-53547BA4889E}"/>
                </a:ext>
              </a:extLst>
            </p:cNvPr>
            <p:cNvSpPr/>
            <p:nvPr/>
          </p:nvSpPr>
          <p:spPr>
            <a:xfrm>
              <a:off x="2944101" y="1540021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rgbClr val="CC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AF3D50AA-5135-4643-A123-1913AD4CAD0D}"/>
                </a:ext>
              </a:extLst>
            </p:cNvPr>
            <p:cNvSpPr/>
            <p:nvPr/>
          </p:nvSpPr>
          <p:spPr>
            <a:xfrm>
              <a:off x="2944102" y="3507986"/>
              <a:ext cx="3842544" cy="1811974"/>
            </a:xfrm>
            <a:custGeom>
              <a:avLst/>
              <a:gdLst>
                <a:gd name="connsiteX0" fmla="*/ 3180946 w 3842544"/>
                <a:gd name="connsiteY0" fmla="*/ 0 h 1811974"/>
                <a:gd name="connsiteX1" fmla="*/ 3842544 w 3842544"/>
                <a:gd name="connsiteY1" fmla="*/ 0 h 1811974"/>
                <a:gd name="connsiteX2" fmla="*/ 3842544 w 3842544"/>
                <a:gd name="connsiteY2" fmla="*/ 1811974 h 1811974"/>
                <a:gd name="connsiteX3" fmla="*/ 3180946 w 3842544"/>
                <a:gd name="connsiteY3" fmla="*/ 1811974 h 1811974"/>
                <a:gd name="connsiteX4" fmla="*/ 2727952 w 3842544"/>
                <a:gd name="connsiteY4" fmla="*/ 905987 h 1811974"/>
                <a:gd name="connsiteX5" fmla="*/ 0 w 3842544"/>
                <a:gd name="connsiteY5" fmla="*/ 0 h 1811974"/>
                <a:gd name="connsiteX6" fmla="*/ 661598 w 3842544"/>
                <a:gd name="connsiteY6" fmla="*/ 0 h 1811974"/>
                <a:gd name="connsiteX7" fmla="*/ 1114591 w 3842544"/>
                <a:gd name="connsiteY7" fmla="*/ 905987 h 1811974"/>
                <a:gd name="connsiteX8" fmla="*/ 661598 w 3842544"/>
                <a:gd name="connsiteY8" fmla="*/ 1811974 h 1811974"/>
                <a:gd name="connsiteX9" fmla="*/ 0 w 3842544"/>
                <a:gd name="connsiteY9" fmla="*/ 1811974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2544" h="1811974">
                  <a:moveTo>
                    <a:pt x="3180946" y="0"/>
                  </a:moveTo>
                  <a:lnTo>
                    <a:pt x="3842544" y="0"/>
                  </a:lnTo>
                  <a:lnTo>
                    <a:pt x="3842544" y="1811974"/>
                  </a:lnTo>
                  <a:lnTo>
                    <a:pt x="3180946" y="1811974"/>
                  </a:lnTo>
                  <a:lnTo>
                    <a:pt x="2727952" y="905987"/>
                  </a:lnTo>
                  <a:close/>
                  <a:moveTo>
                    <a:pt x="0" y="0"/>
                  </a:moveTo>
                  <a:lnTo>
                    <a:pt x="661598" y="0"/>
                  </a:lnTo>
                  <a:lnTo>
                    <a:pt x="1114591" y="905987"/>
                  </a:lnTo>
                  <a:lnTo>
                    <a:pt x="661598" y="1811974"/>
                  </a:lnTo>
                  <a:lnTo>
                    <a:pt x="0" y="1811974"/>
                  </a:lnTo>
                  <a:close/>
                </a:path>
              </a:pathLst>
            </a:cu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8DB8E1E-0327-42AF-BA55-F2C48E098834}"/>
                </a:ext>
              </a:extLst>
            </p:cNvPr>
            <p:cNvSpPr/>
            <p:nvPr/>
          </p:nvSpPr>
          <p:spPr>
            <a:xfrm>
              <a:off x="3758050" y="2523012"/>
              <a:ext cx="2214646" cy="1811974"/>
            </a:xfrm>
            <a:custGeom>
              <a:avLst/>
              <a:gdLst>
                <a:gd name="connsiteX0" fmla="*/ 452994 w 2214646"/>
                <a:gd name="connsiteY0" fmla="*/ 0 h 1811974"/>
                <a:gd name="connsiteX1" fmla="*/ 1761653 w 2214646"/>
                <a:gd name="connsiteY1" fmla="*/ 0 h 1811974"/>
                <a:gd name="connsiteX2" fmla="*/ 2214646 w 2214646"/>
                <a:gd name="connsiteY2" fmla="*/ 905987 h 1811974"/>
                <a:gd name="connsiteX3" fmla="*/ 1761653 w 2214646"/>
                <a:gd name="connsiteY3" fmla="*/ 1811974 h 1811974"/>
                <a:gd name="connsiteX4" fmla="*/ 452994 w 2214646"/>
                <a:gd name="connsiteY4" fmla="*/ 1811974 h 1811974"/>
                <a:gd name="connsiteX5" fmla="*/ 0 w 2214646"/>
                <a:gd name="connsiteY5" fmla="*/ 905987 h 181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14646" h="1811974">
                  <a:moveTo>
                    <a:pt x="452994" y="0"/>
                  </a:moveTo>
                  <a:lnTo>
                    <a:pt x="1761653" y="0"/>
                  </a:lnTo>
                  <a:lnTo>
                    <a:pt x="2214646" y="905987"/>
                  </a:lnTo>
                  <a:lnTo>
                    <a:pt x="1761653" y="1811974"/>
                  </a:lnTo>
                  <a:lnTo>
                    <a:pt x="452994" y="1811974"/>
                  </a:lnTo>
                  <a:lnTo>
                    <a:pt x="0" y="905987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94014F09-1421-4DA0-A921-D21C0DBCECC8}"/>
              </a:ext>
            </a:extLst>
          </p:cNvPr>
          <p:cNvSpPr txBox="1"/>
          <p:nvPr/>
        </p:nvSpPr>
        <p:spPr>
          <a:xfrm>
            <a:off x="556544" y="592018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7C607C51-D4DC-4ED5-B6B7-27B31760B572}"/>
              </a:ext>
            </a:extLst>
          </p:cNvPr>
          <p:cNvSpPr txBox="1"/>
          <p:nvPr/>
        </p:nvSpPr>
        <p:spPr>
          <a:xfrm>
            <a:off x="2332746" y="592018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E26BB406-C723-4117-95B3-3B8F5B55A637}"/>
              </a:ext>
            </a:extLst>
          </p:cNvPr>
          <p:cNvSpPr txBox="1"/>
          <p:nvPr/>
        </p:nvSpPr>
        <p:spPr>
          <a:xfrm>
            <a:off x="4108948" y="592018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5F3CC25-3ABD-47CA-AC7C-A78DF9A73631}"/>
              </a:ext>
            </a:extLst>
          </p:cNvPr>
          <p:cNvSpPr txBox="1"/>
          <p:nvPr/>
        </p:nvSpPr>
        <p:spPr>
          <a:xfrm>
            <a:off x="5885150" y="592018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2EDED43-02EB-400B-B736-E11199051A11}"/>
              </a:ext>
            </a:extLst>
          </p:cNvPr>
          <p:cNvSpPr txBox="1"/>
          <p:nvPr/>
        </p:nvSpPr>
        <p:spPr>
          <a:xfrm>
            <a:off x="7661352" y="592018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1A934302-B2B8-432E-A6EF-C3FECE14D482}"/>
              </a:ext>
            </a:extLst>
          </p:cNvPr>
          <p:cNvSpPr txBox="1"/>
          <p:nvPr/>
        </p:nvSpPr>
        <p:spPr>
          <a:xfrm>
            <a:off x="556544" y="2642206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980B8F96-79FC-4E59-A539-FEEC6C45D5BB}"/>
              </a:ext>
            </a:extLst>
          </p:cNvPr>
          <p:cNvSpPr txBox="1"/>
          <p:nvPr/>
        </p:nvSpPr>
        <p:spPr>
          <a:xfrm>
            <a:off x="2331961" y="2642206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4AF981A0-7D94-4345-9C06-EB45946B2E86}"/>
              </a:ext>
            </a:extLst>
          </p:cNvPr>
          <p:cNvSpPr txBox="1"/>
          <p:nvPr/>
        </p:nvSpPr>
        <p:spPr>
          <a:xfrm>
            <a:off x="4107378" y="2642206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4A39F56F-E99D-4383-8D57-9CFA100C5118}"/>
              </a:ext>
            </a:extLst>
          </p:cNvPr>
          <p:cNvSpPr txBox="1"/>
          <p:nvPr/>
        </p:nvSpPr>
        <p:spPr>
          <a:xfrm>
            <a:off x="5882795" y="2642206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55E37221-2A9C-4505-84C9-04BD5766D14B}"/>
              </a:ext>
            </a:extLst>
          </p:cNvPr>
          <p:cNvSpPr txBox="1"/>
          <p:nvPr/>
        </p:nvSpPr>
        <p:spPr>
          <a:xfrm>
            <a:off x="7658210" y="2642206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ECD21A0C-BE14-44FA-BEA2-02D46D77610B}"/>
              </a:ext>
            </a:extLst>
          </p:cNvPr>
          <p:cNvSpPr txBox="1"/>
          <p:nvPr/>
        </p:nvSpPr>
        <p:spPr>
          <a:xfrm>
            <a:off x="556544" y="468056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06B98CEC-2896-45DA-985D-A8755AE9C727}"/>
              </a:ext>
            </a:extLst>
          </p:cNvPr>
          <p:cNvSpPr txBox="1"/>
          <p:nvPr/>
        </p:nvSpPr>
        <p:spPr>
          <a:xfrm>
            <a:off x="2334329" y="468056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5D5B8230-D72E-4336-B87D-AC117FD52572}"/>
              </a:ext>
            </a:extLst>
          </p:cNvPr>
          <p:cNvSpPr txBox="1"/>
          <p:nvPr/>
        </p:nvSpPr>
        <p:spPr>
          <a:xfrm>
            <a:off x="4112114" y="468056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DB7E9C4A-B9D4-45C6-B025-CAE0287A509E}"/>
              </a:ext>
            </a:extLst>
          </p:cNvPr>
          <p:cNvSpPr txBox="1"/>
          <p:nvPr/>
        </p:nvSpPr>
        <p:spPr>
          <a:xfrm>
            <a:off x="5889899" y="468056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1100FBC-81EF-4775-9493-1FEBFB8DB7DA}"/>
              </a:ext>
            </a:extLst>
          </p:cNvPr>
          <p:cNvSpPr txBox="1"/>
          <p:nvPr/>
        </p:nvSpPr>
        <p:spPr>
          <a:xfrm>
            <a:off x="7667682" y="468056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3523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CBC30F3-F0B4-4497-8D26-B312C80A192E}"/>
              </a:ext>
            </a:extLst>
          </p:cNvPr>
          <p:cNvGrpSpPr/>
          <p:nvPr/>
        </p:nvGrpSpPr>
        <p:grpSpPr>
          <a:xfrm>
            <a:off x="666118" y="843280"/>
            <a:ext cx="1474063" cy="1506176"/>
            <a:chOff x="1631087" y="1117600"/>
            <a:chExt cx="3853837" cy="3937794"/>
          </a:xfrm>
        </p:grpSpPr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5B5D09DA-0BB9-405D-85A6-3E70A6340CCA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A0D9D827-A803-4F5A-A28F-808A4C7AB6C0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rgbClr val="CC66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56545F3-79EF-4B8E-8582-4E104AA52B3E}"/>
              </a:ext>
            </a:extLst>
          </p:cNvPr>
          <p:cNvGrpSpPr/>
          <p:nvPr/>
        </p:nvGrpSpPr>
        <p:grpSpPr>
          <a:xfrm>
            <a:off x="2455635" y="843280"/>
            <a:ext cx="1474063" cy="1506176"/>
            <a:chOff x="1631087" y="1117600"/>
            <a:chExt cx="3853837" cy="3937794"/>
          </a:xfrm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ED79129A-AEFA-4F22-8A80-30C10A2AF9E9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84134561-0CE1-4D12-915F-173B7C7731A3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A2261E47-2864-4480-88A0-63B02E9E28AF}"/>
              </a:ext>
            </a:extLst>
          </p:cNvPr>
          <p:cNvGrpSpPr/>
          <p:nvPr/>
        </p:nvGrpSpPr>
        <p:grpSpPr>
          <a:xfrm>
            <a:off x="4245152" y="843280"/>
            <a:ext cx="1474063" cy="1506176"/>
            <a:chOff x="1631087" y="1117600"/>
            <a:chExt cx="3853837" cy="3937794"/>
          </a:xfrm>
          <a:solidFill>
            <a:srgbClr val="C00000"/>
          </a:solidFill>
        </p:grpSpPr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CCDE7E24-8DBC-473F-92D6-ABED823D0F5D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460D3C5-6505-4160-927C-66377DC1E884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5E971FE0-844E-4930-8611-77CE7B1E1825}"/>
              </a:ext>
            </a:extLst>
          </p:cNvPr>
          <p:cNvGrpSpPr/>
          <p:nvPr/>
        </p:nvGrpSpPr>
        <p:grpSpPr>
          <a:xfrm>
            <a:off x="6034669" y="843280"/>
            <a:ext cx="1474063" cy="1506176"/>
            <a:chOff x="1631087" y="1117600"/>
            <a:chExt cx="3853837" cy="3937794"/>
          </a:xfrm>
          <a:solidFill>
            <a:srgbClr val="C00000"/>
          </a:solidFill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D425D94E-4BCC-49BA-AADE-87D0801BDCB0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86A3076-FA20-4135-ACFE-7B21A03BCF17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F9024E90-8B14-4CC3-91EC-5AC3734FEF18}"/>
              </a:ext>
            </a:extLst>
          </p:cNvPr>
          <p:cNvGrpSpPr/>
          <p:nvPr/>
        </p:nvGrpSpPr>
        <p:grpSpPr>
          <a:xfrm>
            <a:off x="7824184" y="843280"/>
            <a:ext cx="1474063" cy="1506176"/>
            <a:chOff x="1631087" y="1117600"/>
            <a:chExt cx="3853837" cy="3937794"/>
          </a:xfrm>
          <a:solidFill>
            <a:srgbClr val="C00000"/>
          </a:solidFill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2268CEE6-EA81-4692-B432-C5AC842EEF52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E1CFE04-52AA-4582-8D75-92036DB7BA03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AFE1825C-4CE3-405B-9A81-34E1EB673AD0}"/>
              </a:ext>
            </a:extLst>
          </p:cNvPr>
          <p:cNvGrpSpPr/>
          <p:nvPr/>
        </p:nvGrpSpPr>
        <p:grpSpPr>
          <a:xfrm>
            <a:off x="666118" y="2894944"/>
            <a:ext cx="1472014" cy="1506177"/>
            <a:chOff x="2886158" y="1462325"/>
            <a:chExt cx="3844132" cy="3933349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CC80415-EEEA-40E2-B80C-BDC167A69B0A}"/>
                </a:ext>
              </a:extLst>
            </p:cNvPr>
            <p:cNvSpPr/>
            <p:nvPr/>
          </p:nvSpPr>
          <p:spPr>
            <a:xfrm>
              <a:off x="2886158" y="1462325"/>
              <a:ext cx="3844131" cy="3933349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A59825E-C3A2-4751-8F69-793BB365389B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623435 w 3844131"/>
                <a:gd name="connsiteY0" fmla="*/ 3521155 h 3933349"/>
                <a:gd name="connsiteX1" fmla="*/ 2220695 w 3844131"/>
                <a:gd name="connsiteY1" fmla="*/ 3521155 h 3933349"/>
                <a:gd name="connsiteX2" fmla="*/ 2426792 w 3844131"/>
                <a:gd name="connsiteY2" fmla="*/ 3933349 h 3933349"/>
                <a:gd name="connsiteX3" fmla="*/ 2278173 w 3844131"/>
                <a:gd name="connsiteY3" fmla="*/ 3933349 h 3933349"/>
                <a:gd name="connsiteX4" fmla="*/ 2132874 w 3844131"/>
                <a:gd name="connsiteY4" fmla="*/ 3642751 h 3933349"/>
                <a:gd name="connsiteX5" fmla="*/ 1711256 w 3844131"/>
                <a:gd name="connsiteY5" fmla="*/ 3642751 h 3933349"/>
                <a:gd name="connsiteX6" fmla="*/ 1565957 w 3844131"/>
                <a:gd name="connsiteY6" fmla="*/ 3933349 h 3933349"/>
                <a:gd name="connsiteX7" fmla="*/ 1417338 w 3844131"/>
                <a:gd name="connsiteY7" fmla="*/ 3933349 h 3933349"/>
                <a:gd name="connsiteX8" fmla="*/ 1228648 w 3844131"/>
                <a:gd name="connsiteY8" fmla="*/ 2974531 h 3933349"/>
                <a:gd name="connsiteX9" fmla="*/ 2615482 w 3844131"/>
                <a:gd name="connsiteY9" fmla="*/ 2974531 h 3933349"/>
                <a:gd name="connsiteX10" fmla="*/ 3094891 w 3844131"/>
                <a:gd name="connsiteY10" fmla="*/ 3933349 h 3933349"/>
                <a:gd name="connsiteX11" fmla="*/ 2936564 w 3844131"/>
                <a:gd name="connsiteY11" fmla="*/ 3933349 h 3933349"/>
                <a:gd name="connsiteX12" fmla="*/ 2521925 w 3844131"/>
                <a:gd name="connsiteY12" fmla="*/ 3104071 h 3933349"/>
                <a:gd name="connsiteX13" fmla="*/ 1322205 w 3844131"/>
                <a:gd name="connsiteY13" fmla="*/ 3104071 h 3933349"/>
                <a:gd name="connsiteX14" fmla="*/ 907566 w 3844131"/>
                <a:gd name="connsiteY14" fmla="*/ 3933349 h 3933349"/>
                <a:gd name="connsiteX15" fmla="*/ 749239 w 3844131"/>
                <a:gd name="connsiteY15" fmla="*/ 3933349 h 3933349"/>
                <a:gd name="connsiteX16" fmla="*/ 3537439 w 3844131"/>
                <a:gd name="connsiteY16" fmla="*/ 2538164 h 3933349"/>
                <a:gd name="connsiteX17" fmla="*/ 3844131 w 3844131"/>
                <a:gd name="connsiteY17" fmla="*/ 2538164 h 3933349"/>
                <a:gd name="connsiteX18" fmla="*/ 3844131 w 3844131"/>
                <a:gd name="connsiteY18" fmla="*/ 2659760 h 3933349"/>
                <a:gd name="connsiteX19" fmla="*/ 3625260 w 3844131"/>
                <a:gd name="connsiteY19" fmla="*/ 2659760 h 3933349"/>
                <a:gd name="connsiteX20" fmla="*/ 3479316 w 3844131"/>
                <a:gd name="connsiteY20" fmla="*/ 2951648 h 3933349"/>
                <a:gd name="connsiteX21" fmla="*/ 3625260 w 3844131"/>
                <a:gd name="connsiteY21" fmla="*/ 3243536 h 3933349"/>
                <a:gd name="connsiteX22" fmla="*/ 3844131 w 3844131"/>
                <a:gd name="connsiteY22" fmla="*/ 3243536 h 3933349"/>
                <a:gd name="connsiteX23" fmla="*/ 3844131 w 3844131"/>
                <a:gd name="connsiteY23" fmla="*/ 3365132 h 3933349"/>
                <a:gd name="connsiteX24" fmla="*/ 3537439 w 3844131"/>
                <a:gd name="connsiteY24" fmla="*/ 3365132 h 3933349"/>
                <a:gd name="connsiteX25" fmla="*/ 3330697 w 3844131"/>
                <a:gd name="connsiteY25" fmla="*/ 2951648 h 3933349"/>
                <a:gd name="connsiteX26" fmla="*/ 0 w 3844131"/>
                <a:gd name="connsiteY26" fmla="*/ 2538164 h 3933349"/>
                <a:gd name="connsiteX27" fmla="*/ 306691 w 3844131"/>
                <a:gd name="connsiteY27" fmla="*/ 2538164 h 3933349"/>
                <a:gd name="connsiteX28" fmla="*/ 513433 w 3844131"/>
                <a:gd name="connsiteY28" fmla="*/ 2951648 h 3933349"/>
                <a:gd name="connsiteX29" fmla="*/ 306691 w 3844131"/>
                <a:gd name="connsiteY29" fmla="*/ 3365132 h 3933349"/>
                <a:gd name="connsiteX30" fmla="*/ 0 w 3844131"/>
                <a:gd name="connsiteY30" fmla="*/ 3365132 h 3933349"/>
                <a:gd name="connsiteX31" fmla="*/ 0 w 3844131"/>
                <a:gd name="connsiteY31" fmla="*/ 3243536 h 3933349"/>
                <a:gd name="connsiteX32" fmla="*/ 218870 w 3844131"/>
                <a:gd name="connsiteY32" fmla="*/ 3243536 h 3933349"/>
                <a:gd name="connsiteX33" fmla="*/ 364814 w 3844131"/>
                <a:gd name="connsiteY33" fmla="*/ 2951648 h 3933349"/>
                <a:gd name="connsiteX34" fmla="*/ 218870 w 3844131"/>
                <a:gd name="connsiteY34" fmla="*/ 2659760 h 3933349"/>
                <a:gd name="connsiteX35" fmla="*/ 0 w 3844131"/>
                <a:gd name="connsiteY35" fmla="*/ 2659760 h 3933349"/>
                <a:gd name="connsiteX36" fmla="*/ 3142652 w 3844131"/>
                <a:gd name="connsiteY36" fmla="*/ 1991540 h 3933349"/>
                <a:gd name="connsiteX37" fmla="*/ 3844131 w 3844131"/>
                <a:gd name="connsiteY37" fmla="*/ 1991540 h 3933349"/>
                <a:gd name="connsiteX38" fmla="*/ 3844131 w 3844131"/>
                <a:gd name="connsiteY38" fmla="*/ 2121080 h 3933349"/>
                <a:gd name="connsiteX39" fmla="*/ 3236209 w 3844131"/>
                <a:gd name="connsiteY39" fmla="*/ 2121080 h 3933349"/>
                <a:gd name="connsiteX40" fmla="*/ 2820925 w 3844131"/>
                <a:gd name="connsiteY40" fmla="*/ 2951648 h 3933349"/>
                <a:gd name="connsiteX41" fmla="*/ 3236209 w 3844131"/>
                <a:gd name="connsiteY41" fmla="*/ 3782216 h 3933349"/>
                <a:gd name="connsiteX42" fmla="*/ 3844131 w 3844131"/>
                <a:gd name="connsiteY42" fmla="*/ 3782216 h 3933349"/>
                <a:gd name="connsiteX43" fmla="*/ 3844131 w 3844131"/>
                <a:gd name="connsiteY43" fmla="*/ 3911756 h 3933349"/>
                <a:gd name="connsiteX44" fmla="*/ 3142652 w 3844131"/>
                <a:gd name="connsiteY44" fmla="*/ 3911756 h 3933349"/>
                <a:gd name="connsiteX45" fmla="*/ 2662598 w 3844131"/>
                <a:gd name="connsiteY45" fmla="*/ 2951648 h 3933349"/>
                <a:gd name="connsiteX46" fmla="*/ 0 w 3844131"/>
                <a:gd name="connsiteY46" fmla="*/ 1991540 h 3933349"/>
                <a:gd name="connsiteX47" fmla="*/ 701478 w 3844131"/>
                <a:gd name="connsiteY47" fmla="*/ 1991540 h 3933349"/>
                <a:gd name="connsiteX48" fmla="*/ 1181532 w 3844131"/>
                <a:gd name="connsiteY48" fmla="*/ 2951648 h 3933349"/>
                <a:gd name="connsiteX49" fmla="*/ 701478 w 3844131"/>
                <a:gd name="connsiteY49" fmla="*/ 3911756 h 3933349"/>
                <a:gd name="connsiteX50" fmla="*/ 0 w 3844131"/>
                <a:gd name="connsiteY50" fmla="*/ 3911756 h 3933349"/>
                <a:gd name="connsiteX51" fmla="*/ 0 w 3844131"/>
                <a:gd name="connsiteY51" fmla="*/ 3782216 h 3933349"/>
                <a:gd name="connsiteX52" fmla="*/ 607921 w 3844131"/>
                <a:gd name="connsiteY52" fmla="*/ 3782216 h 3933349"/>
                <a:gd name="connsiteX53" fmla="*/ 1023205 w 3844131"/>
                <a:gd name="connsiteY53" fmla="*/ 2951648 h 3933349"/>
                <a:gd name="connsiteX54" fmla="*/ 607921 w 3844131"/>
                <a:gd name="connsiteY54" fmla="*/ 2121080 h 3933349"/>
                <a:gd name="connsiteX55" fmla="*/ 0 w 3844131"/>
                <a:gd name="connsiteY55" fmla="*/ 2121080 h 3933349"/>
                <a:gd name="connsiteX56" fmla="*/ 1711256 w 3844131"/>
                <a:gd name="connsiteY56" fmla="*/ 1674786 h 3933349"/>
                <a:gd name="connsiteX57" fmla="*/ 1565312 w 3844131"/>
                <a:gd name="connsiteY57" fmla="*/ 1966674 h 3933349"/>
                <a:gd name="connsiteX58" fmla="*/ 1711256 w 3844131"/>
                <a:gd name="connsiteY58" fmla="*/ 2258562 h 3933349"/>
                <a:gd name="connsiteX59" fmla="*/ 2132874 w 3844131"/>
                <a:gd name="connsiteY59" fmla="*/ 2258562 h 3933349"/>
                <a:gd name="connsiteX60" fmla="*/ 2278818 w 3844131"/>
                <a:gd name="connsiteY60" fmla="*/ 1966674 h 3933349"/>
                <a:gd name="connsiteX61" fmla="*/ 2132874 w 3844131"/>
                <a:gd name="connsiteY61" fmla="*/ 1674786 h 3933349"/>
                <a:gd name="connsiteX62" fmla="*/ 1623435 w 3844131"/>
                <a:gd name="connsiteY62" fmla="*/ 1553190 h 3933349"/>
                <a:gd name="connsiteX63" fmla="*/ 2220695 w 3844131"/>
                <a:gd name="connsiteY63" fmla="*/ 1553190 h 3933349"/>
                <a:gd name="connsiteX64" fmla="*/ 2427437 w 3844131"/>
                <a:gd name="connsiteY64" fmla="*/ 1966674 h 3933349"/>
                <a:gd name="connsiteX65" fmla="*/ 2220695 w 3844131"/>
                <a:gd name="connsiteY65" fmla="*/ 2380158 h 3933349"/>
                <a:gd name="connsiteX66" fmla="*/ 1623435 w 3844131"/>
                <a:gd name="connsiteY66" fmla="*/ 2380158 h 3933349"/>
                <a:gd name="connsiteX67" fmla="*/ 1416693 w 3844131"/>
                <a:gd name="connsiteY67" fmla="*/ 1966674 h 3933349"/>
                <a:gd name="connsiteX68" fmla="*/ 1322205 w 3844131"/>
                <a:gd name="connsiteY68" fmla="*/ 1136106 h 3933349"/>
                <a:gd name="connsiteX69" fmla="*/ 906921 w 3844131"/>
                <a:gd name="connsiteY69" fmla="*/ 1966674 h 3933349"/>
                <a:gd name="connsiteX70" fmla="*/ 1322205 w 3844131"/>
                <a:gd name="connsiteY70" fmla="*/ 2797242 h 3933349"/>
                <a:gd name="connsiteX71" fmla="*/ 2521925 w 3844131"/>
                <a:gd name="connsiteY71" fmla="*/ 2797242 h 3933349"/>
                <a:gd name="connsiteX72" fmla="*/ 2937209 w 3844131"/>
                <a:gd name="connsiteY72" fmla="*/ 1966674 h 3933349"/>
                <a:gd name="connsiteX73" fmla="*/ 2521925 w 3844131"/>
                <a:gd name="connsiteY73" fmla="*/ 1136106 h 3933349"/>
                <a:gd name="connsiteX74" fmla="*/ 1228648 w 3844131"/>
                <a:gd name="connsiteY74" fmla="*/ 1006566 h 3933349"/>
                <a:gd name="connsiteX75" fmla="*/ 2615482 w 3844131"/>
                <a:gd name="connsiteY75" fmla="*/ 1006566 h 3933349"/>
                <a:gd name="connsiteX76" fmla="*/ 3095536 w 3844131"/>
                <a:gd name="connsiteY76" fmla="*/ 1966674 h 3933349"/>
                <a:gd name="connsiteX77" fmla="*/ 2615482 w 3844131"/>
                <a:gd name="connsiteY77" fmla="*/ 2926782 h 3933349"/>
                <a:gd name="connsiteX78" fmla="*/ 1228648 w 3844131"/>
                <a:gd name="connsiteY78" fmla="*/ 2926782 h 3933349"/>
                <a:gd name="connsiteX79" fmla="*/ 748594 w 3844131"/>
                <a:gd name="connsiteY79" fmla="*/ 1966674 h 3933349"/>
                <a:gd name="connsiteX80" fmla="*/ 3537439 w 3844131"/>
                <a:gd name="connsiteY80" fmla="*/ 570200 h 3933349"/>
                <a:gd name="connsiteX81" fmla="*/ 3844131 w 3844131"/>
                <a:gd name="connsiteY81" fmla="*/ 570200 h 3933349"/>
                <a:gd name="connsiteX82" fmla="*/ 3844131 w 3844131"/>
                <a:gd name="connsiteY82" fmla="*/ 691795 h 3933349"/>
                <a:gd name="connsiteX83" fmla="*/ 3625260 w 3844131"/>
                <a:gd name="connsiteY83" fmla="*/ 691795 h 3933349"/>
                <a:gd name="connsiteX84" fmla="*/ 3479316 w 3844131"/>
                <a:gd name="connsiteY84" fmla="*/ 983683 h 3933349"/>
                <a:gd name="connsiteX85" fmla="*/ 3625260 w 3844131"/>
                <a:gd name="connsiteY85" fmla="*/ 1275571 h 3933349"/>
                <a:gd name="connsiteX86" fmla="*/ 3844131 w 3844131"/>
                <a:gd name="connsiteY86" fmla="*/ 1275571 h 3933349"/>
                <a:gd name="connsiteX87" fmla="*/ 3844131 w 3844131"/>
                <a:gd name="connsiteY87" fmla="*/ 1397167 h 3933349"/>
                <a:gd name="connsiteX88" fmla="*/ 3537439 w 3844131"/>
                <a:gd name="connsiteY88" fmla="*/ 1397167 h 3933349"/>
                <a:gd name="connsiteX89" fmla="*/ 3330697 w 3844131"/>
                <a:gd name="connsiteY89" fmla="*/ 983683 h 3933349"/>
                <a:gd name="connsiteX90" fmla="*/ 0 w 3844131"/>
                <a:gd name="connsiteY90" fmla="*/ 570199 h 3933349"/>
                <a:gd name="connsiteX91" fmla="*/ 306691 w 3844131"/>
                <a:gd name="connsiteY91" fmla="*/ 570199 h 3933349"/>
                <a:gd name="connsiteX92" fmla="*/ 513433 w 3844131"/>
                <a:gd name="connsiteY92" fmla="*/ 983683 h 3933349"/>
                <a:gd name="connsiteX93" fmla="*/ 306691 w 3844131"/>
                <a:gd name="connsiteY93" fmla="*/ 1397167 h 3933349"/>
                <a:gd name="connsiteX94" fmla="*/ 0 w 3844131"/>
                <a:gd name="connsiteY94" fmla="*/ 1397167 h 3933349"/>
                <a:gd name="connsiteX95" fmla="*/ 0 w 3844131"/>
                <a:gd name="connsiteY95" fmla="*/ 1275571 h 3933349"/>
                <a:gd name="connsiteX96" fmla="*/ 218870 w 3844131"/>
                <a:gd name="connsiteY96" fmla="*/ 1275571 h 3933349"/>
                <a:gd name="connsiteX97" fmla="*/ 364814 w 3844131"/>
                <a:gd name="connsiteY97" fmla="*/ 983683 h 3933349"/>
                <a:gd name="connsiteX98" fmla="*/ 218870 w 3844131"/>
                <a:gd name="connsiteY98" fmla="*/ 691795 h 3933349"/>
                <a:gd name="connsiteX99" fmla="*/ 0 w 3844131"/>
                <a:gd name="connsiteY99" fmla="*/ 691795 h 3933349"/>
                <a:gd name="connsiteX100" fmla="*/ 3142652 w 3844131"/>
                <a:gd name="connsiteY100" fmla="*/ 23575 h 3933349"/>
                <a:gd name="connsiteX101" fmla="*/ 3844131 w 3844131"/>
                <a:gd name="connsiteY101" fmla="*/ 23575 h 3933349"/>
                <a:gd name="connsiteX102" fmla="*/ 3844131 w 3844131"/>
                <a:gd name="connsiteY102" fmla="*/ 153116 h 3933349"/>
                <a:gd name="connsiteX103" fmla="*/ 3236209 w 3844131"/>
                <a:gd name="connsiteY103" fmla="*/ 153116 h 3933349"/>
                <a:gd name="connsiteX104" fmla="*/ 2820925 w 3844131"/>
                <a:gd name="connsiteY104" fmla="*/ 983683 h 3933349"/>
                <a:gd name="connsiteX105" fmla="*/ 3236209 w 3844131"/>
                <a:gd name="connsiteY105" fmla="*/ 1814251 h 3933349"/>
                <a:gd name="connsiteX106" fmla="*/ 3844131 w 3844131"/>
                <a:gd name="connsiteY106" fmla="*/ 1814251 h 3933349"/>
                <a:gd name="connsiteX107" fmla="*/ 3844131 w 3844131"/>
                <a:gd name="connsiteY107" fmla="*/ 1943791 h 3933349"/>
                <a:gd name="connsiteX108" fmla="*/ 3142652 w 3844131"/>
                <a:gd name="connsiteY108" fmla="*/ 1943791 h 3933349"/>
                <a:gd name="connsiteX109" fmla="*/ 2662598 w 3844131"/>
                <a:gd name="connsiteY109" fmla="*/ 983683 h 3933349"/>
                <a:gd name="connsiteX110" fmla="*/ 0 w 3844131"/>
                <a:gd name="connsiteY110" fmla="*/ 23575 h 3933349"/>
                <a:gd name="connsiteX111" fmla="*/ 701478 w 3844131"/>
                <a:gd name="connsiteY111" fmla="*/ 23575 h 3933349"/>
                <a:gd name="connsiteX112" fmla="*/ 1181532 w 3844131"/>
                <a:gd name="connsiteY112" fmla="*/ 983683 h 3933349"/>
                <a:gd name="connsiteX113" fmla="*/ 701478 w 3844131"/>
                <a:gd name="connsiteY113" fmla="*/ 1943791 h 3933349"/>
                <a:gd name="connsiteX114" fmla="*/ 0 w 3844131"/>
                <a:gd name="connsiteY114" fmla="*/ 1943791 h 3933349"/>
                <a:gd name="connsiteX115" fmla="*/ 0 w 3844131"/>
                <a:gd name="connsiteY115" fmla="*/ 1814251 h 3933349"/>
                <a:gd name="connsiteX116" fmla="*/ 607921 w 3844131"/>
                <a:gd name="connsiteY116" fmla="*/ 1814251 h 3933349"/>
                <a:gd name="connsiteX117" fmla="*/ 1023205 w 3844131"/>
                <a:gd name="connsiteY117" fmla="*/ 983683 h 3933349"/>
                <a:gd name="connsiteX118" fmla="*/ 607921 w 3844131"/>
                <a:gd name="connsiteY118" fmla="*/ 153115 h 3933349"/>
                <a:gd name="connsiteX119" fmla="*/ 0 w 3844131"/>
                <a:gd name="connsiteY119" fmla="*/ 153115 h 3933349"/>
                <a:gd name="connsiteX120" fmla="*/ 1417338 w 3844131"/>
                <a:gd name="connsiteY120" fmla="*/ 0 h 3933349"/>
                <a:gd name="connsiteX121" fmla="*/ 1565957 w 3844131"/>
                <a:gd name="connsiteY121" fmla="*/ 0 h 3933349"/>
                <a:gd name="connsiteX122" fmla="*/ 1711256 w 3844131"/>
                <a:gd name="connsiteY122" fmla="*/ 290598 h 3933349"/>
                <a:gd name="connsiteX123" fmla="*/ 2132874 w 3844131"/>
                <a:gd name="connsiteY123" fmla="*/ 290598 h 3933349"/>
                <a:gd name="connsiteX124" fmla="*/ 2278173 w 3844131"/>
                <a:gd name="connsiteY124" fmla="*/ 0 h 3933349"/>
                <a:gd name="connsiteX125" fmla="*/ 2426792 w 3844131"/>
                <a:gd name="connsiteY125" fmla="*/ 0 h 3933349"/>
                <a:gd name="connsiteX126" fmla="*/ 2220695 w 3844131"/>
                <a:gd name="connsiteY126" fmla="*/ 412194 h 3933349"/>
                <a:gd name="connsiteX127" fmla="*/ 1623435 w 3844131"/>
                <a:gd name="connsiteY127" fmla="*/ 412194 h 3933349"/>
                <a:gd name="connsiteX128" fmla="*/ 749239 w 3844131"/>
                <a:gd name="connsiteY128" fmla="*/ 0 h 3933349"/>
                <a:gd name="connsiteX129" fmla="*/ 907566 w 3844131"/>
                <a:gd name="connsiteY129" fmla="*/ 0 h 3933349"/>
                <a:gd name="connsiteX130" fmla="*/ 1322205 w 3844131"/>
                <a:gd name="connsiteY130" fmla="*/ 829278 h 3933349"/>
                <a:gd name="connsiteX131" fmla="*/ 2521925 w 3844131"/>
                <a:gd name="connsiteY131" fmla="*/ 829278 h 3933349"/>
                <a:gd name="connsiteX132" fmla="*/ 2936564 w 3844131"/>
                <a:gd name="connsiteY132" fmla="*/ 0 h 3933349"/>
                <a:gd name="connsiteX133" fmla="*/ 3094891 w 3844131"/>
                <a:gd name="connsiteY133" fmla="*/ 0 h 3933349"/>
                <a:gd name="connsiteX134" fmla="*/ 2615482 w 3844131"/>
                <a:gd name="connsiteY134" fmla="*/ 958818 h 3933349"/>
                <a:gd name="connsiteX135" fmla="*/ 1228648 w 3844131"/>
                <a:gd name="connsiteY135" fmla="*/ 958818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3844131" h="3933349">
                  <a:moveTo>
                    <a:pt x="1623435" y="3521155"/>
                  </a:moveTo>
                  <a:lnTo>
                    <a:pt x="2220695" y="3521155"/>
                  </a:lnTo>
                  <a:lnTo>
                    <a:pt x="2426792" y="3933349"/>
                  </a:lnTo>
                  <a:lnTo>
                    <a:pt x="2278173" y="3933349"/>
                  </a:lnTo>
                  <a:lnTo>
                    <a:pt x="2132874" y="3642751"/>
                  </a:lnTo>
                  <a:lnTo>
                    <a:pt x="1711256" y="3642751"/>
                  </a:lnTo>
                  <a:lnTo>
                    <a:pt x="1565957" y="3933349"/>
                  </a:lnTo>
                  <a:lnTo>
                    <a:pt x="1417338" y="3933349"/>
                  </a:lnTo>
                  <a:close/>
                  <a:moveTo>
                    <a:pt x="1228648" y="2974531"/>
                  </a:moveTo>
                  <a:lnTo>
                    <a:pt x="2615482" y="2974531"/>
                  </a:lnTo>
                  <a:lnTo>
                    <a:pt x="3094891" y="3933349"/>
                  </a:lnTo>
                  <a:lnTo>
                    <a:pt x="2936564" y="3933349"/>
                  </a:lnTo>
                  <a:lnTo>
                    <a:pt x="2521925" y="3104071"/>
                  </a:lnTo>
                  <a:lnTo>
                    <a:pt x="1322205" y="3104071"/>
                  </a:lnTo>
                  <a:lnTo>
                    <a:pt x="907566" y="3933349"/>
                  </a:lnTo>
                  <a:lnTo>
                    <a:pt x="749239" y="3933349"/>
                  </a:lnTo>
                  <a:close/>
                  <a:moveTo>
                    <a:pt x="3537439" y="2538164"/>
                  </a:moveTo>
                  <a:lnTo>
                    <a:pt x="3844131" y="2538164"/>
                  </a:lnTo>
                  <a:lnTo>
                    <a:pt x="3844131" y="2659760"/>
                  </a:lnTo>
                  <a:lnTo>
                    <a:pt x="3625260" y="2659760"/>
                  </a:lnTo>
                  <a:lnTo>
                    <a:pt x="3479316" y="2951648"/>
                  </a:lnTo>
                  <a:lnTo>
                    <a:pt x="3625260" y="3243536"/>
                  </a:lnTo>
                  <a:lnTo>
                    <a:pt x="3844131" y="3243536"/>
                  </a:lnTo>
                  <a:lnTo>
                    <a:pt x="3844131" y="3365132"/>
                  </a:lnTo>
                  <a:lnTo>
                    <a:pt x="3537439" y="3365132"/>
                  </a:lnTo>
                  <a:lnTo>
                    <a:pt x="3330697" y="2951648"/>
                  </a:lnTo>
                  <a:close/>
                  <a:moveTo>
                    <a:pt x="0" y="2538164"/>
                  </a:moveTo>
                  <a:lnTo>
                    <a:pt x="306691" y="2538164"/>
                  </a:lnTo>
                  <a:lnTo>
                    <a:pt x="513433" y="2951648"/>
                  </a:lnTo>
                  <a:lnTo>
                    <a:pt x="306691" y="3365132"/>
                  </a:lnTo>
                  <a:lnTo>
                    <a:pt x="0" y="3365132"/>
                  </a:lnTo>
                  <a:lnTo>
                    <a:pt x="0" y="3243536"/>
                  </a:lnTo>
                  <a:lnTo>
                    <a:pt x="218870" y="3243536"/>
                  </a:lnTo>
                  <a:lnTo>
                    <a:pt x="364814" y="2951648"/>
                  </a:lnTo>
                  <a:lnTo>
                    <a:pt x="218870" y="2659760"/>
                  </a:lnTo>
                  <a:lnTo>
                    <a:pt x="0" y="2659760"/>
                  </a:lnTo>
                  <a:close/>
                  <a:moveTo>
                    <a:pt x="3142652" y="1991540"/>
                  </a:moveTo>
                  <a:lnTo>
                    <a:pt x="3844131" y="1991540"/>
                  </a:lnTo>
                  <a:lnTo>
                    <a:pt x="3844131" y="2121080"/>
                  </a:lnTo>
                  <a:lnTo>
                    <a:pt x="3236209" y="2121080"/>
                  </a:lnTo>
                  <a:lnTo>
                    <a:pt x="2820925" y="2951648"/>
                  </a:lnTo>
                  <a:lnTo>
                    <a:pt x="3236209" y="3782216"/>
                  </a:lnTo>
                  <a:lnTo>
                    <a:pt x="3844131" y="3782216"/>
                  </a:lnTo>
                  <a:lnTo>
                    <a:pt x="3844131" y="3911756"/>
                  </a:lnTo>
                  <a:lnTo>
                    <a:pt x="3142652" y="3911756"/>
                  </a:lnTo>
                  <a:lnTo>
                    <a:pt x="2662598" y="2951648"/>
                  </a:lnTo>
                  <a:close/>
                  <a:moveTo>
                    <a:pt x="0" y="1991540"/>
                  </a:moveTo>
                  <a:lnTo>
                    <a:pt x="701478" y="1991540"/>
                  </a:lnTo>
                  <a:lnTo>
                    <a:pt x="1181532" y="2951648"/>
                  </a:lnTo>
                  <a:lnTo>
                    <a:pt x="701478" y="3911756"/>
                  </a:lnTo>
                  <a:lnTo>
                    <a:pt x="0" y="3911756"/>
                  </a:lnTo>
                  <a:lnTo>
                    <a:pt x="0" y="3782216"/>
                  </a:lnTo>
                  <a:lnTo>
                    <a:pt x="607921" y="3782216"/>
                  </a:lnTo>
                  <a:lnTo>
                    <a:pt x="1023205" y="2951648"/>
                  </a:lnTo>
                  <a:lnTo>
                    <a:pt x="607921" y="2121080"/>
                  </a:lnTo>
                  <a:lnTo>
                    <a:pt x="0" y="2121080"/>
                  </a:lnTo>
                  <a:close/>
                  <a:moveTo>
                    <a:pt x="1711256" y="1674786"/>
                  </a:moveTo>
                  <a:lnTo>
                    <a:pt x="1565312" y="1966674"/>
                  </a:lnTo>
                  <a:lnTo>
                    <a:pt x="1711256" y="2258562"/>
                  </a:lnTo>
                  <a:lnTo>
                    <a:pt x="2132874" y="2258562"/>
                  </a:lnTo>
                  <a:lnTo>
                    <a:pt x="2278818" y="1966674"/>
                  </a:lnTo>
                  <a:lnTo>
                    <a:pt x="2132874" y="1674786"/>
                  </a:lnTo>
                  <a:close/>
                  <a:moveTo>
                    <a:pt x="1623435" y="1553190"/>
                  </a:moveTo>
                  <a:lnTo>
                    <a:pt x="2220695" y="1553190"/>
                  </a:lnTo>
                  <a:lnTo>
                    <a:pt x="2427437" y="1966674"/>
                  </a:lnTo>
                  <a:lnTo>
                    <a:pt x="2220695" y="2380158"/>
                  </a:lnTo>
                  <a:lnTo>
                    <a:pt x="1623435" y="2380158"/>
                  </a:lnTo>
                  <a:lnTo>
                    <a:pt x="1416693" y="1966674"/>
                  </a:lnTo>
                  <a:close/>
                  <a:moveTo>
                    <a:pt x="1322205" y="1136106"/>
                  </a:moveTo>
                  <a:lnTo>
                    <a:pt x="906921" y="1966674"/>
                  </a:lnTo>
                  <a:lnTo>
                    <a:pt x="1322205" y="2797242"/>
                  </a:lnTo>
                  <a:lnTo>
                    <a:pt x="2521925" y="2797242"/>
                  </a:lnTo>
                  <a:lnTo>
                    <a:pt x="2937209" y="1966674"/>
                  </a:lnTo>
                  <a:lnTo>
                    <a:pt x="2521925" y="1136106"/>
                  </a:lnTo>
                  <a:close/>
                  <a:moveTo>
                    <a:pt x="1228648" y="1006566"/>
                  </a:moveTo>
                  <a:lnTo>
                    <a:pt x="2615482" y="1006566"/>
                  </a:lnTo>
                  <a:lnTo>
                    <a:pt x="3095536" y="1966674"/>
                  </a:lnTo>
                  <a:lnTo>
                    <a:pt x="2615482" y="2926782"/>
                  </a:lnTo>
                  <a:lnTo>
                    <a:pt x="1228648" y="2926782"/>
                  </a:lnTo>
                  <a:lnTo>
                    <a:pt x="748594" y="1966674"/>
                  </a:lnTo>
                  <a:close/>
                  <a:moveTo>
                    <a:pt x="3537439" y="570200"/>
                  </a:moveTo>
                  <a:lnTo>
                    <a:pt x="3844131" y="570200"/>
                  </a:lnTo>
                  <a:lnTo>
                    <a:pt x="3844131" y="691795"/>
                  </a:lnTo>
                  <a:lnTo>
                    <a:pt x="3625260" y="691795"/>
                  </a:lnTo>
                  <a:lnTo>
                    <a:pt x="3479316" y="983683"/>
                  </a:lnTo>
                  <a:lnTo>
                    <a:pt x="3625260" y="1275571"/>
                  </a:lnTo>
                  <a:lnTo>
                    <a:pt x="3844131" y="1275571"/>
                  </a:lnTo>
                  <a:lnTo>
                    <a:pt x="3844131" y="1397167"/>
                  </a:lnTo>
                  <a:lnTo>
                    <a:pt x="3537439" y="1397167"/>
                  </a:lnTo>
                  <a:lnTo>
                    <a:pt x="3330697" y="983683"/>
                  </a:lnTo>
                  <a:close/>
                  <a:moveTo>
                    <a:pt x="0" y="570199"/>
                  </a:moveTo>
                  <a:lnTo>
                    <a:pt x="306691" y="570199"/>
                  </a:lnTo>
                  <a:lnTo>
                    <a:pt x="513433" y="983683"/>
                  </a:lnTo>
                  <a:lnTo>
                    <a:pt x="306691" y="1397167"/>
                  </a:lnTo>
                  <a:lnTo>
                    <a:pt x="0" y="1397167"/>
                  </a:lnTo>
                  <a:lnTo>
                    <a:pt x="0" y="1275571"/>
                  </a:lnTo>
                  <a:lnTo>
                    <a:pt x="218870" y="1275571"/>
                  </a:lnTo>
                  <a:lnTo>
                    <a:pt x="364814" y="983683"/>
                  </a:lnTo>
                  <a:lnTo>
                    <a:pt x="218870" y="691795"/>
                  </a:lnTo>
                  <a:lnTo>
                    <a:pt x="0" y="691795"/>
                  </a:lnTo>
                  <a:close/>
                  <a:moveTo>
                    <a:pt x="3142652" y="23575"/>
                  </a:moveTo>
                  <a:lnTo>
                    <a:pt x="3844131" y="23575"/>
                  </a:lnTo>
                  <a:lnTo>
                    <a:pt x="3844131" y="153116"/>
                  </a:lnTo>
                  <a:lnTo>
                    <a:pt x="3236209" y="153116"/>
                  </a:lnTo>
                  <a:lnTo>
                    <a:pt x="2820925" y="983683"/>
                  </a:lnTo>
                  <a:lnTo>
                    <a:pt x="3236209" y="1814251"/>
                  </a:lnTo>
                  <a:lnTo>
                    <a:pt x="3844131" y="1814251"/>
                  </a:lnTo>
                  <a:lnTo>
                    <a:pt x="3844131" y="1943791"/>
                  </a:lnTo>
                  <a:lnTo>
                    <a:pt x="3142652" y="1943791"/>
                  </a:lnTo>
                  <a:lnTo>
                    <a:pt x="2662598" y="983683"/>
                  </a:lnTo>
                  <a:close/>
                  <a:moveTo>
                    <a:pt x="0" y="23575"/>
                  </a:moveTo>
                  <a:lnTo>
                    <a:pt x="701478" y="23575"/>
                  </a:lnTo>
                  <a:lnTo>
                    <a:pt x="1181532" y="983683"/>
                  </a:lnTo>
                  <a:lnTo>
                    <a:pt x="701478" y="1943791"/>
                  </a:lnTo>
                  <a:lnTo>
                    <a:pt x="0" y="1943791"/>
                  </a:lnTo>
                  <a:lnTo>
                    <a:pt x="0" y="1814251"/>
                  </a:lnTo>
                  <a:lnTo>
                    <a:pt x="607921" y="1814251"/>
                  </a:lnTo>
                  <a:lnTo>
                    <a:pt x="1023205" y="983683"/>
                  </a:lnTo>
                  <a:lnTo>
                    <a:pt x="607921" y="153115"/>
                  </a:lnTo>
                  <a:lnTo>
                    <a:pt x="0" y="153115"/>
                  </a:lnTo>
                  <a:close/>
                  <a:moveTo>
                    <a:pt x="1417338" y="0"/>
                  </a:moveTo>
                  <a:lnTo>
                    <a:pt x="1565957" y="0"/>
                  </a:lnTo>
                  <a:lnTo>
                    <a:pt x="1711256" y="290598"/>
                  </a:lnTo>
                  <a:lnTo>
                    <a:pt x="2132874" y="290598"/>
                  </a:lnTo>
                  <a:lnTo>
                    <a:pt x="2278173" y="0"/>
                  </a:lnTo>
                  <a:lnTo>
                    <a:pt x="2426792" y="0"/>
                  </a:lnTo>
                  <a:lnTo>
                    <a:pt x="2220695" y="412194"/>
                  </a:lnTo>
                  <a:lnTo>
                    <a:pt x="1623435" y="412194"/>
                  </a:lnTo>
                  <a:close/>
                  <a:moveTo>
                    <a:pt x="749239" y="0"/>
                  </a:moveTo>
                  <a:lnTo>
                    <a:pt x="907566" y="0"/>
                  </a:lnTo>
                  <a:lnTo>
                    <a:pt x="1322205" y="829278"/>
                  </a:lnTo>
                  <a:lnTo>
                    <a:pt x="2521925" y="829278"/>
                  </a:lnTo>
                  <a:lnTo>
                    <a:pt x="2936564" y="0"/>
                  </a:lnTo>
                  <a:lnTo>
                    <a:pt x="3094891" y="0"/>
                  </a:lnTo>
                  <a:lnTo>
                    <a:pt x="2615482" y="958818"/>
                  </a:lnTo>
                  <a:lnTo>
                    <a:pt x="1228648" y="958818"/>
                  </a:lnTo>
                  <a:close/>
                </a:path>
              </a:pathLst>
            </a:custGeom>
            <a:solidFill>
              <a:srgbClr val="CC66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4733BC2-8236-4827-81FA-D4636F12B734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819322 w 3844131"/>
                <a:gd name="connsiteY0" fmla="*/ 3792380 h 3933349"/>
                <a:gd name="connsiteX1" fmla="*/ 2024809 w 3844131"/>
                <a:gd name="connsiteY1" fmla="*/ 3792380 h 3933349"/>
                <a:gd name="connsiteX2" fmla="*/ 2095293 w 3844131"/>
                <a:gd name="connsiteY2" fmla="*/ 3933349 h 3933349"/>
                <a:gd name="connsiteX3" fmla="*/ 1748837 w 3844131"/>
                <a:gd name="connsiteY3" fmla="*/ 3933349 h 3933349"/>
                <a:gd name="connsiteX4" fmla="*/ 1425322 w 3844131"/>
                <a:gd name="connsiteY4" fmla="*/ 3246846 h 3933349"/>
                <a:gd name="connsiteX5" fmla="*/ 2418809 w 3844131"/>
                <a:gd name="connsiteY5" fmla="*/ 3246846 h 3933349"/>
                <a:gd name="connsiteX6" fmla="*/ 2762060 w 3844131"/>
                <a:gd name="connsiteY6" fmla="*/ 3933349 h 3933349"/>
                <a:gd name="connsiteX7" fmla="*/ 2607217 w 3844131"/>
                <a:gd name="connsiteY7" fmla="*/ 3933349 h 3933349"/>
                <a:gd name="connsiteX8" fmla="*/ 2327310 w 3844131"/>
                <a:gd name="connsiteY8" fmla="*/ 3373535 h 3933349"/>
                <a:gd name="connsiteX9" fmla="*/ 1516820 w 3844131"/>
                <a:gd name="connsiteY9" fmla="*/ 3373535 h 3933349"/>
                <a:gd name="connsiteX10" fmla="*/ 1236913 w 3844131"/>
                <a:gd name="connsiteY10" fmla="*/ 3933349 h 3933349"/>
                <a:gd name="connsiteX11" fmla="*/ 1082070 w 3844131"/>
                <a:gd name="connsiteY11" fmla="*/ 3933349 h 3933349"/>
                <a:gd name="connsiteX12" fmla="*/ 3733326 w 3844131"/>
                <a:gd name="connsiteY12" fmla="*/ 2809389 h 3933349"/>
                <a:gd name="connsiteX13" fmla="*/ 3844131 w 3844131"/>
                <a:gd name="connsiteY13" fmla="*/ 2809389 h 3933349"/>
                <a:gd name="connsiteX14" fmla="*/ 3844131 w 3844131"/>
                <a:gd name="connsiteY14" fmla="*/ 3093907 h 3933349"/>
                <a:gd name="connsiteX15" fmla="*/ 3733326 w 3844131"/>
                <a:gd name="connsiteY15" fmla="*/ 3093907 h 3933349"/>
                <a:gd name="connsiteX16" fmla="*/ 3662196 w 3844131"/>
                <a:gd name="connsiteY16" fmla="*/ 2951648 h 3933349"/>
                <a:gd name="connsiteX17" fmla="*/ 0 w 3844131"/>
                <a:gd name="connsiteY17" fmla="*/ 2809389 h 3933349"/>
                <a:gd name="connsiteX18" fmla="*/ 110805 w 3844131"/>
                <a:gd name="connsiteY18" fmla="*/ 2809389 h 3933349"/>
                <a:gd name="connsiteX19" fmla="*/ 181934 w 3844131"/>
                <a:gd name="connsiteY19" fmla="*/ 2951648 h 3933349"/>
                <a:gd name="connsiteX20" fmla="*/ 110805 w 3844131"/>
                <a:gd name="connsiteY20" fmla="*/ 3093907 h 3933349"/>
                <a:gd name="connsiteX21" fmla="*/ 0 w 3844131"/>
                <a:gd name="connsiteY21" fmla="*/ 3093907 h 3933349"/>
                <a:gd name="connsiteX22" fmla="*/ 3339326 w 3844131"/>
                <a:gd name="connsiteY22" fmla="*/ 2263855 h 3933349"/>
                <a:gd name="connsiteX23" fmla="*/ 3844131 w 3844131"/>
                <a:gd name="connsiteY23" fmla="*/ 2263855 h 3933349"/>
                <a:gd name="connsiteX24" fmla="*/ 3844131 w 3844131"/>
                <a:gd name="connsiteY24" fmla="*/ 2390544 h 3933349"/>
                <a:gd name="connsiteX25" fmla="*/ 3430824 w 3844131"/>
                <a:gd name="connsiteY25" fmla="*/ 2390544 h 3933349"/>
                <a:gd name="connsiteX26" fmla="*/ 3150272 w 3844131"/>
                <a:gd name="connsiteY26" fmla="*/ 2951648 h 3933349"/>
                <a:gd name="connsiteX27" fmla="*/ 3430824 w 3844131"/>
                <a:gd name="connsiteY27" fmla="*/ 3512752 h 3933349"/>
                <a:gd name="connsiteX28" fmla="*/ 3844131 w 3844131"/>
                <a:gd name="connsiteY28" fmla="*/ 3512752 h 3933349"/>
                <a:gd name="connsiteX29" fmla="*/ 3844131 w 3844131"/>
                <a:gd name="connsiteY29" fmla="*/ 3639441 h 3933349"/>
                <a:gd name="connsiteX30" fmla="*/ 3339326 w 3844131"/>
                <a:gd name="connsiteY30" fmla="*/ 3639441 h 3933349"/>
                <a:gd name="connsiteX31" fmla="*/ 2995429 w 3844131"/>
                <a:gd name="connsiteY31" fmla="*/ 2951648 h 3933349"/>
                <a:gd name="connsiteX32" fmla="*/ 0 w 3844131"/>
                <a:gd name="connsiteY32" fmla="*/ 2263855 h 3933349"/>
                <a:gd name="connsiteX33" fmla="*/ 504805 w 3844131"/>
                <a:gd name="connsiteY33" fmla="*/ 2263855 h 3933349"/>
                <a:gd name="connsiteX34" fmla="*/ 848701 w 3844131"/>
                <a:gd name="connsiteY34" fmla="*/ 2951648 h 3933349"/>
                <a:gd name="connsiteX35" fmla="*/ 504805 w 3844131"/>
                <a:gd name="connsiteY35" fmla="*/ 3639441 h 3933349"/>
                <a:gd name="connsiteX36" fmla="*/ 0 w 3844131"/>
                <a:gd name="connsiteY36" fmla="*/ 3639441 h 3933349"/>
                <a:gd name="connsiteX37" fmla="*/ 0 w 3844131"/>
                <a:gd name="connsiteY37" fmla="*/ 3512752 h 3933349"/>
                <a:gd name="connsiteX38" fmla="*/ 413306 w 3844131"/>
                <a:gd name="connsiteY38" fmla="*/ 3512752 h 3933349"/>
                <a:gd name="connsiteX39" fmla="*/ 693858 w 3844131"/>
                <a:gd name="connsiteY39" fmla="*/ 2951648 h 3933349"/>
                <a:gd name="connsiteX40" fmla="*/ 413306 w 3844131"/>
                <a:gd name="connsiteY40" fmla="*/ 2390544 h 3933349"/>
                <a:gd name="connsiteX41" fmla="*/ 0 w 3844131"/>
                <a:gd name="connsiteY41" fmla="*/ 2390544 h 3933349"/>
                <a:gd name="connsiteX42" fmla="*/ 1819322 w 3844131"/>
                <a:gd name="connsiteY42" fmla="*/ 1824415 h 3933349"/>
                <a:gd name="connsiteX43" fmla="*/ 2024809 w 3844131"/>
                <a:gd name="connsiteY43" fmla="*/ 1824415 h 3933349"/>
                <a:gd name="connsiteX44" fmla="*/ 2095938 w 3844131"/>
                <a:gd name="connsiteY44" fmla="*/ 1966674 h 3933349"/>
                <a:gd name="connsiteX45" fmla="*/ 2024809 w 3844131"/>
                <a:gd name="connsiteY45" fmla="*/ 2108933 h 3933349"/>
                <a:gd name="connsiteX46" fmla="*/ 1819322 w 3844131"/>
                <a:gd name="connsiteY46" fmla="*/ 2108933 h 3933349"/>
                <a:gd name="connsiteX47" fmla="*/ 1748192 w 3844131"/>
                <a:gd name="connsiteY47" fmla="*/ 1966674 h 3933349"/>
                <a:gd name="connsiteX48" fmla="*/ 1516820 w 3844131"/>
                <a:gd name="connsiteY48" fmla="*/ 1405570 h 3933349"/>
                <a:gd name="connsiteX49" fmla="*/ 1236268 w 3844131"/>
                <a:gd name="connsiteY49" fmla="*/ 1966674 h 3933349"/>
                <a:gd name="connsiteX50" fmla="*/ 1516820 w 3844131"/>
                <a:gd name="connsiteY50" fmla="*/ 2527778 h 3933349"/>
                <a:gd name="connsiteX51" fmla="*/ 2327310 w 3844131"/>
                <a:gd name="connsiteY51" fmla="*/ 2527778 h 3933349"/>
                <a:gd name="connsiteX52" fmla="*/ 2607862 w 3844131"/>
                <a:gd name="connsiteY52" fmla="*/ 1966674 h 3933349"/>
                <a:gd name="connsiteX53" fmla="*/ 2327310 w 3844131"/>
                <a:gd name="connsiteY53" fmla="*/ 1405570 h 3933349"/>
                <a:gd name="connsiteX54" fmla="*/ 1425322 w 3844131"/>
                <a:gd name="connsiteY54" fmla="*/ 1278881 h 3933349"/>
                <a:gd name="connsiteX55" fmla="*/ 2418809 w 3844131"/>
                <a:gd name="connsiteY55" fmla="*/ 1278881 h 3933349"/>
                <a:gd name="connsiteX56" fmla="*/ 2762705 w 3844131"/>
                <a:gd name="connsiteY56" fmla="*/ 1966674 h 3933349"/>
                <a:gd name="connsiteX57" fmla="*/ 2418809 w 3844131"/>
                <a:gd name="connsiteY57" fmla="*/ 2654467 h 3933349"/>
                <a:gd name="connsiteX58" fmla="*/ 1425322 w 3844131"/>
                <a:gd name="connsiteY58" fmla="*/ 2654467 h 3933349"/>
                <a:gd name="connsiteX59" fmla="*/ 1081425 w 3844131"/>
                <a:gd name="connsiteY59" fmla="*/ 1966674 h 3933349"/>
                <a:gd name="connsiteX60" fmla="*/ 3733326 w 3844131"/>
                <a:gd name="connsiteY60" fmla="*/ 841424 h 3933349"/>
                <a:gd name="connsiteX61" fmla="*/ 3844131 w 3844131"/>
                <a:gd name="connsiteY61" fmla="*/ 841424 h 3933349"/>
                <a:gd name="connsiteX62" fmla="*/ 3844131 w 3844131"/>
                <a:gd name="connsiteY62" fmla="*/ 1125942 h 3933349"/>
                <a:gd name="connsiteX63" fmla="*/ 3733326 w 3844131"/>
                <a:gd name="connsiteY63" fmla="*/ 1125942 h 3933349"/>
                <a:gd name="connsiteX64" fmla="*/ 3662196 w 3844131"/>
                <a:gd name="connsiteY64" fmla="*/ 983683 h 3933349"/>
                <a:gd name="connsiteX65" fmla="*/ 0 w 3844131"/>
                <a:gd name="connsiteY65" fmla="*/ 841424 h 3933349"/>
                <a:gd name="connsiteX66" fmla="*/ 110805 w 3844131"/>
                <a:gd name="connsiteY66" fmla="*/ 841424 h 3933349"/>
                <a:gd name="connsiteX67" fmla="*/ 181934 w 3844131"/>
                <a:gd name="connsiteY67" fmla="*/ 983683 h 3933349"/>
                <a:gd name="connsiteX68" fmla="*/ 110805 w 3844131"/>
                <a:gd name="connsiteY68" fmla="*/ 1125942 h 3933349"/>
                <a:gd name="connsiteX69" fmla="*/ 0 w 3844131"/>
                <a:gd name="connsiteY69" fmla="*/ 1125942 h 3933349"/>
                <a:gd name="connsiteX70" fmla="*/ 3339326 w 3844131"/>
                <a:gd name="connsiteY70" fmla="*/ 295891 h 3933349"/>
                <a:gd name="connsiteX71" fmla="*/ 3844131 w 3844131"/>
                <a:gd name="connsiteY71" fmla="*/ 295891 h 3933349"/>
                <a:gd name="connsiteX72" fmla="*/ 3844131 w 3844131"/>
                <a:gd name="connsiteY72" fmla="*/ 422580 h 3933349"/>
                <a:gd name="connsiteX73" fmla="*/ 3430824 w 3844131"/>
                <a:gd name="connsiteY73" fmla="*/ 422580 h 3933349"/>
                <a:gd name="connsiteX74" fmla="*/ 3150272 w 3844131"/>
                <a:gd name="connsiteY74" fmla="*/ 983683 h 3933349"/>
                <a:gd name="connsiteX75" fmla="*/ 3430824 w 3844131"/>
                <a:gd name="connsiteY75" fmla="*/ 1544787 h 3933349"/>
                <a:gd name="connsiteX76" fmla="*/ 3844131 w 3844131"/>
                <a:gd name="connsiteY76" fmla="*/ 1544787 h 3933349"/>
                <a:gd name="connsiteX77" fmla="*/ 3844131 w 3844131"/>
                <a:gd name="connsiteY77" fmla="*/ 1671476 h 3933349"/>
                <a:gd name="connsiteX78" fmla="*/ 3339326 w 3844131"/>
                <a:gd name="connsiteY78" fmla="*/ 1671476 h 3933349"/>
                <a:gd name="connsiteX79" fmla="*/ 2995429 w 3844131"/>
                <a:gd name="connsiteY79" fmla="*/ 983683 h 3933349"/>
                <a:gd name="connsiteX80" fmla="*/ 0 w 3844131"/>
                <a:gd name="connsiteY80" fmla="*/ 295890 h 3933349"/>
                <a:gd name="connsiteX81" fmla="*/ 504805 w 3844131"/>
                <a:gd name="connsiteY81" fmla="*/ 295890 h 3933349"/>
                <a:gd name="connsiteX82" fmla="*/ 848701 w 3844131"/>
                <a:gd name="connsiteY82" fmla="*/ 983683 h 3933349"/>
                <a:gd name="connsiteX83" fmla="*/ 504805 w 3844131"/>
                <a:gd name="connsiteY83" fmla="*/ 1671476 h 3933349"/>
                <a:gd name="connsiteX84" fmla="*/ 0 w 3844131"/>
                <a:gd name="connsiteY84" fmla="*/ 1671476 h 3933349"/>
                <a:gd name="connsiteX85" fmla="*/ 0 w 3844131"/>
                <a:gd name="connsiteY85" fmla="*/ 1544787 h 3933349"/>
                <a:gd name="connsiteX86" fmla="*/ 413306 w 3844131"/>
                <a:gd name="connsiteY86" fmla="*/ 1544787 h 3933349"/>
                <a:gd name="connsiteX87" fmla="*/ 693858 w 3844131"/>
                <a:gd name="connsiteY87" fmla="*/ 983683 h 3933349"/>
                <a:gd name="connsiteX88" fmla="*/ 413306 w 3844131"/>
                <a:gd name="connsiteY88" fmla="*/ 422579 h 3933349"/>
                <a:gd name="connsiteX89" fmla="*/ 0 w 3844131"/>
                <a:gd name="connsiteY89" fmla="*/ 422579 h 3933349"/>
                <a:gd name="connsiteX90" fmla="*/ 1748837 w 3844131"/>
                <a:gd name="connsiteY90" fmla="*/ 0 h 3933349"/>
                <a:gd name="connsiteX91" fmla="*/ 2095293 w 3844131"/>
                <a:gd name="connsiteY91" fmla="*/ 0 h 3933349"/>
                <a:gd name="connsiteX92" fmla="*/ 2024809 w 3844131"/>
                <a:gd name="connsiteY92" fmla="*/ 140969 h 3933349"/>
                <a:gd name="connsiteX93" fmla="*/ 1819322 w 3844131"/>
                <a:gd name="connsiteY93" fmla="*/ 140969 h 3933349"/>
                <a:gd name="connsiteX94" fmla="*/ 1082070 w 3844131"/>
                <a:gd name="connsiteY94" fmla="*/ 0 h 3933349"/>
                <a:gd name="connsiteX95" fmla="*/ 1236913 w 3844131"/>
                <a:gd name="connsiteY95" fmla="*/ 0 h 3933349"/>
                <a:gd name="connsiteX96" fmla="*/ 1516820 w 3844131"/>
                <a:gd name="connsiteY96" fmla="*/ 559814 h 3933349"/>
                <a:gd name="connsiteX97" fmla="*/ 2327310 w 3844131"/>
                <a:gd name="connsiteY97" fmla="*/ 559814 h 3933349"/>
                <a:gd name="connsiteX98" fmla="*/ 2607217 w 3844131"/>
                <a:gd name="connsiteY98" fmla="*/ 0 h 3933349"/>
                <a:gd name="connsiteX99" fmla="*/ 2762060 w 3844131"/>
                <a:gd name="connsiteY99" fmla="*/ 0 h 3933349"/>
                <a:gd name="connsiteX100" fmla="*/ 2418809 w 3844131"/>
                <a:gd name="connsiteY100" fmla="*/ 686503 h 3933349"/>
                <a:gd name="connsiteX101" fmla="*/ 1425322 w 3844131"/>
                <a:gd name="connsiteY101" fmla="*/ 686503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844131" h="3933349">
                  <a:moveTo>
                    <a:pt x="1819322" y="3792380"/>
                  </a:moveTo>
                  <a:lnTo>
                    <a:pt x="2024809" y="3792380"/>
                  </a:lnTo>
                  <a:lnTo>
                    <a:pt x="2095293" y="3933349"/>
                  </a:lnTo>
                  <a:lnTo>
                    <a:pt x="1748837" y="3933349"/>
                  </a:lnTo>
                  <a:close/>
                  <a:moveTo>
                    <a:pt x="1425322" y="3246846"/>
                  </a:moveTo>
                  <a:lnTo>
                    <a:pt x="2418809" y="3246846"/>
                  </a:lnTo>
                  <a:lnTo>
                    <a:pt x="2762060" y="3933349"/>
                  </a:lnTo>
                  <a:lnTo>
                    <a:pt x="2607217" y="3933349"/>
                  </a:lnTo>
                  <a:lnTo>
                    <a:pt x="2327310" y="3373535"/>
                  </a:lnTo>
                  <a:lnTo>
                    <a:pt x="1516820" y="3373535"/>
                  </a:lnTo>
                  <a:lnTo>
                    <a:pt x="1236913" y="3933349"/>
                  </a:lnTo>
                  <a:lnTo>
                    <a:pt x="1082070" y="3933349"/>
                  </a:lnTo>
                  <a:close/>
                  <a:moveTo>
                    <a:pt x="3733326" y="2809389"/>
                  </a:moveTo>
                  <a:lnTo>
                    <a:pt x="3844131" y="2809389"/>
                  </a:lnTo>
                  <a:lnTo>
                    <a:pt x="3844131" y="3093907"/>
                  </a:lnTo>
                  <a:lnTo>
                    <a:pt x="3733326" y="3093907"/>
                  </a:lnTo>
                  <a:lnTo>
                    <a:pt x="3662196" y="2951648"/>
                  </a:lnTo>
                  <a:close/>
                  <a:moveTo>
                    <a:pt x="0" y="2809389"/>
                  </a:moveTo>
                  <a:lnTo>
                    <a:pt x="110805" y="2809389"/>
                  </a:lnTo>
                  <a:lnTo>
                    <a:pt x="181934" y="2951648"/>
                  </a:lnTo>
                  <a:lnTo>
                    <a:pt x="110805" y="3093907"/>
                  </a:lnTo>
                  <a:lnTo>
                    <a:pt x="0" y="3093907"/>
                  </a:lnTo>
                  <a:close/>
                  <a:moveTo>
                    <a:pt x="3339326" y="2263855"/>
                  </a:moveTo>
                  <a:lnTo>
                    <a:pt x="3844131" y="2263855"/>
                  </a:lnTo>
                  <a:lnTo>
                    <a:pt x="3844131" y="2390544"/>
                  </a:lnTo>
                  <a:lnTo>
                    <a:pt x="3430824" y="2390544"/>
                  </a:lnTo>
                  <a:lnTo>
                    <a:pt x="3150272" y="2951648"/>
                  </a:lnTo>
                  <a:lnTo>
                    <a:pt x="3430824" y="3512752"/>
                  </a:lnTo>
                  <a:lnTo>
                    <a:pt x="3844131" y="3512752"/>
                  </a:lnTo>
                  <a:lnTo>
                    <a:pt x="3844131" y="3639441"/>
                  </a:lnTo>
                  <a:lnTo>
                    <a:pt x="3339326" y="3639441"/>
                  </a:lnTo>
                  <a:lnTo>
                    <a:pt x="2995429" y="2951648"/>
                  </a:lnTo>
                  <a:close/>
                  <a:moveTo>
                    <a:pt x="0" y="2263855"/>
                  </a:moveTo>
                  <a:lnTo>
                    <a:pt x="504805" y="2263855"/>
                  </a:lnTo>
                  <a:lnTo>
                    <a:pt x="848701" y="2951648"/>
                  </a:lnTo>
                  <a:lnTo>
                    <a:pt x="504805" y="3639441"/>
                  </a:lnTo>
                  <a:lnTo>
                    <a:pt x="0" y="3639441"/>
                  </a:lnTo>
                  <a:lnTo>
                    <a:pt x="0" y="3512752"/>
                  </a:lnTo>
                  <a:lnTo>
                    <a:pt x="413306" y="3512752"/>
                  </a:lnTo>
                  <a:lnTo>
                    <a:pt x="693858" y="2951648"/>
                  </a:lnTo>
                  <a:lnTo>
                    <a:pt x="413306" y="2390544"/>
                  </a:lnTo>
                  <a:lnTo>
                    <a:pt x="0" y="2390544"/>
                  </a:lnTo>
                  <a:close/>
                  <a:moveTo>
                    <a:pt x="1819322" y="1824415"/>
                  </a:moveTo>
                  <a:lnTo>
                    <a:pt x="2024809" y="1824415"/>
                  </a:lnTo>
                  <a:lnTo>
                    <a:pt x="2095938" y="1966674"/>
                  </a:lnTo>
                  <a:lnTo>
                    <a:pt x="2024809" y="2108933"/>
                  </a:lnTo>
                  <a:lnTo>
                    <a:pt x="1819322" y="2108933"/>
                  </a:lnTo>
                  <a:lnTo>
                    <a:pt x="1748192" y="1966674"/>
                  </a:lnTo>
                  <a:close/>
                  <a:moveTo>
                    <a:pt x="1516820" y="1405570"/>
                  </a:moveTo>
                  <a:lnTo>
                    <a:pt x="1236268" y="1966674"/>
                  </a:lnTo>
                  <a:lnTo>
                    <a:pt x="1516820" y="2527778"/>
                  </a:lnTo>
                  <a:lnTo>
                    <a:pt x="2327310" y="2527778"/>
                  </a:lnTo>
                  <a:lnTo>
                    <a:pt x="2607862" y="1966674"/>
                  </a:lnTo>
                  <a:lnTo>
                    <a:pt x="2327310" y="1405570"/>
                  </a:lnTo>
                  <a:close/>
                  <a:moveTo>
                    <a:pt x="1425322" y="1278881"/>
                  </a:moveTo>
                  <a:lnTo>
                    <a:pt x="2418809" y="1278881"/>
                  </a:lnTo>
                  <a:lnTo>
                    <a:pt x="2762705" y="1966674"/>
                  </a:lnTo>
                  <a:lnTo>
                    <a:pt x="2418809" y="2654467"/>
                  </a:lnTo>
                  <a:lnTo>
                    <a:pt x="1425322" y="2654467"/>
                  </a:lnTo>
                  <a:lnTo>
                    <a:pt x="1081425" y="1966674"/>
                  </a:lnTo>
                  <a:close/>
                  <a:moveTo>
                    <a:pt x="3733326" y="841424"/>
                  </a:moveTo>
                  <a:lnTo>
                    <a:pt x="3844131" y="841424"/>
                  </a:lnTo>
                  <a:lnTo>
                    <a:pt x="3844131" y="1125942"/>
                  </a:lnTo>
                  <a:lnTo>
                    <a:pt x="3733326" y="1125942"/>
                  </a:lnTo>
                  <a:lnTo>
                    <a:pt x="3662196" y="983683"/>
                  </a:lnTo>
                  <a:close/>
                  <a:moveTo>
                    <a:pt x="0" y="841424"/>
                  </a:moveTo>
                  <a:lnTo>
                    <a:pt x="110805" y="841424"/>
                  </a:lnTo>
                  <a:lnTo>
                    <a:pt x="181934" y="983683"/>
                  </a:lnTo>
                  <a:lnTo>
                    <a:pt x="110805" y="1125942"/>
                  </a:lnTo>
                  <a:lnTo>
                    <a:pt x="0" y="1125942"/>
                  </a:lnTo>
                  <a:close/>
                  <a:moveTo>
                    <a:pt x="3339326" y="295891"/>
                  </a:moveTo>
                  <a:lnTo>
                    <a:pt x="3844131" y="295891"/>
                  </a:lnTo>
                  <a:lnTo>
                    <a:pt x="3844131" y="422580"/>
                  </a:lnTo>
                  <a:lnTo>
                    <a:pt x="3430824" y="422580"/>
                  </a:lnTo>
                  <a:lnTo>
                    <a:pt x="3150272" y="983683"/>
                  </a:lnTo>
                  <a:lnTo>
                    <a:pt x="3430824" y="1544787"/>
                  </a:lnTo>
                  <a:lnTo>
                    <a:pt x="3844131" y="1544787"/>
                  </a:lnTo>
                  <a:lnTo>
                    <a:pt x="3844131" y="1671476"/>
                  </a:lnTo>
                  <a:lnTo>
                    <a:pt x="3339326" y="1671476"/>
                  </a:lnTo>
                  <a:lnTo>
                    <a:pt x="2995429" y="983683"/>
                  </a:lnTo>
                  <a:close/>
                  <a:moveTo>
                    <a:pt x="0" y="295890"/>
                  </a:moveTo>
                  <a:lnTo>
                    <a:pt x="504805" y="295890"/>
                  </a:lnTo>
                  <a:lnTo>
                    <a:pt x="848701" y="983683"/>
                  </a:lnTo>
                  <a:lnTo>
                    <a:pt x="504805" y="1671476"/>
                  </a:lnTo>
                  <a:lnTo>
                    <a:pt x="0" y="1671476"/>
                  </a:lnTo>
                  <a:lnTo>
                    <a:pt x="0" y="1544787"/>
                  </a:lnTo>
                  <a:lnTo>
                    <a:pt x="413306" y="1544787"/>
                  </a:lnTo>
                  <a:lnTo>
                    <a:pt x="693858" y="983683"/>
                  </a:lnTo>
                  <a:lnTo>
                    <a:pt x="413306" y="422579"/>
                  </a:lnTo>
                  <a:lnTo>
                    <a:pt x="0" y="422579"/>
                  </a:lnTo>
                  <a:close/>
                  <a:moveTo>
                    <a:pt x="1748837" y="0"/>
                  </a:moveTo>
                  <a:lnTo>
                    <a:pt x="2095293" y="0"/>
                  </a:lnTo>
                  <a:lnTo>
                    <a:pt x="2024809" y="140969"/>
                  </a:lnTo>
                  <a:lnTo>
                    <a:pt x="1819322" y="140969"/>
                  </a:lnTo>
                  <a:close/>
                  <a:moveTo>
                    <a:pt x="1082070" y="0"/>
                  </a:moveTo>
                  <a:lnTo>
                    <a:pt x="1236913" y="0"/>
                  </a:lnTo>
                  <a:lnTo>
                    <a:pt x="1516820" y="559814"/>
                  </a:lnTo>
                  <a:lnTo>
                    <a:pt x="2327310" y="559814"/>
                  </a:lnTo>
                  <a:lnTo>
                    <a:pt x="2607217" y="0"/>
                  </a:lnTo>
                  <a:lnTo>
                    <a:pt x="2762060" y="0"/>
                  </a:lnTo>
                  <a:lnTo>
                    <a:pt x="2418809" y="686503"/>
                  </a:lnTo>
                  <a:lnTo>
                    <a:pt x="1425322" y="686503"/>
                  </a:lnTo>
                  <a:close/>
                </a:path>
              </a:pathLst>
            </a:cu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FD0D5FF-2A6A-47B1-A8CC-0C45150500BE}"/>
              </a:ext>
            </a:extLst>
          </p:cNvPr>
          <p:cNvGrpSpPr/>
          <p:nvPr/>
        </p:nvGrpSpPr>
        <p:grpSpPr>
          <a:xfrm>
            <a:off x="2454877" y="2894944"/>
            <a:ext cx="1472014" cy="1506177"/>
            <a:chOff x="2886158" y="1462325"/>
            <a:chExt cx="3844132" cy="3933349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D2E83525-C8BB-4683-A84D-6334887DBF8B}"/>
                </a:ext>
              </a:extLst>
            </p:cNvPr>
            <p:cNvSpPr/>
            <p:nvPr/>
          </p:nvSpPr>
          <p:spPr>
            <a:xfrm>
              <a:off x="2886158" y="1462325"/>
              <a:ext cx="3844131" cy="39333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7D58ECCB-E12F-4DC8-A6CB-6F36C1AABB4B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623435 w 3844131"/>
                <a:gd name="connsiteY0" fmla="*/ 3521155 h 3933349"/>
                <a:gd name="connsiteX1" fmla="*/ 2220695 w 3844131"/>
                <a:gd name="connsiteY1" fmla="*/ 3521155 h 3933349"/>
                <a:gd name="connsiteX2" fmla="*/ 2426792 w 3844131"/>
                <a:gd name="connsiteY2" fmla="*/ 3933349 h 3933349"/>
                <a:gd name="connsiteX3" fmla="*/ 2278173 w 3844131"/>
                <a:gd name="connsiteY3" fmla="*/ 3933349 h 3933349"/>
                <a:gd name="connsiteX4" fmla="*/ 2132874 w 3844131"/>
                <a:gd name="connsiteY4" fmla="*/ 3642751 h 3933349"/>
                <a:gd name="connsiteX5" fmla="*/ 1711256 w 3844131"/>
                <a:gd name="connsiteY5" fmla="*/ 3642751 h 3933349"/>
                <a:gd name="connsiteX6" fmla="*/ 1565957 w 3844131"/>
                <a:gd name="connsiteY6" fmla="*/ 3933349 h 3933349"/>
                <a:gd name="connsiteX7" fmla="*/ 1417338 w 3844131"/>
                <a:gd name="connsiteY7" fmla="*/ 3933349 h 3933349"/>
                <a:gd name="connsiteX8" fmla="*/ 1228648 w 3844131"/>
                <a:gd name="connsiteY8" fmla="*/ 2974531 h 3933349"/>
                <a:gd name="connsiteX9" fmla="*/ 2615482 w 3844131"/>
                <a:gd name="connsiteY9" fmla="*/ 2974531 h 3933349"/>
                <a:gd name="connsiteX10" fmla="*/ 3094891 w 3844131"/>
                <a:gd name="connsiteY10" fmla="*/ 3933349 h 3933349"/>
                <a:gd name="connsiteX11" fmla="*/ 2936564 w 3844131"/>
                <a:gd name="connsiteY11" fmla="*/ 3933349 h 3933349"/>
                <a:gd name="connsiteX12" fmla="*/ 2521925 w 3844131"/>
                <a:gd name="connsiteY12" fmla="*/ 3104071 h 3933349"/>
                <a:gd name="connsiteX13" fmla="*/ 1322205 w 3844131"/>
                <a:gd name="connsiteY13" fmla="*/ 3104071 h 3933349"/>
                <a:gd name="connsiteX14" fmla="*/ 907566 w 3844131"/>
                <a:gd name="connsiteY14" fmla="*/ 3933349 h 3933349"/>
                <a:gd name="connsiteX15" fmla="*/ 749239 w 3844131"/>
                <a:gd name="connsiteY15" fmla="*/ 3933349 h 3933349"/>
                <a:gd name="connsiteX16" fmla="*/ 3537439 w 3844131"/>
                <a:gd name="connsiteY16" fmla="*/ 2538164 h 3933349"/>
                <a:gd name="connsiteX17" fmla="*/ 3844131 w 3844131"/>
                <a:gd name="connsiteY17" fmla="*/ 2538164 h 3933349"/>
                <a:gd name="connsiteX18" fmla="*/ 3844131 w 3844131"/>
                <a:gd name="connsiteY18" fmla="*/ 2659760 h 3933349"/>
                <a:gd name="connsiteX19" fmla="*/ 3625260 w 3844131"/>
                <a:gd name="connsiteY19" fmla="*/ 2659760 h 3933349"/>
                <a:gd name="connsiteX20" fmla="*/ 3479316 w 3844131"/>
                <a:gd name="connsiteY20" fmla="*/ 2951648 h 3933349"/>
                <a:gd name="connsiteX21" fmla="*/ 3625260 w 3844131"/>
                <a:gd name="connsiteY21" fmla="*/ 3243536 h 3933349"/>
                <a:gd name="connsiteX22" fmla="*/ 3844131 w 3844131"/>
                <a:gd name="connsiteY22" fmla="*/ 3243536 h 3933349"/>
                <a:gd name="connsiteX23" fmla="*/ 3844131 w 3844131"/>
                <a:gd name="connsiteY23" fmla="*/ 3365132 h 3933349"/>
                <a:gd name="connsiteX24" fmla="*/ 3537439 w 3844131"/>
                <a:gd name="connsiteY24" fmla="*/ 3365132 h 3933349"/>
                <a:gd name="connsiteX25" fmla="*/ 3330697 w 3844131"/>
                <a:gd name="connsiteY25" fmla="*/ 2951648 h 3933349"/>
                <a:gd name="connsiteX26" fmla="*/ 0 w 3844131"/>
                <a:gd name="connsiteY26" fmla="*/ 2538164 h 3933349"/>
                <a:gd name="connsiteX27" fmla="*/ 306691 w 3844131"/>
                <a:gd name="connsiteY27" fmla="*/ 2538164 h 3933349"/>
                <a:gd name="connsiteX28" fmla="*/ 513433 w 3844131"/>
                <a:gd name="connsiteY28" fmla="*/ 2951648 h 3933349"/>
                <a:gd name="connsiteX29" fmla="*/ 306691 w 3844131"/>
                <a:gd name="connsiteY29" fmla="*/ 3365132 h 3933349"/>
                <a:gd name="connsiteX30" fmla="*/ 0 w 3844131"/>
                <a:gd name="connsiteY30" fmla="*/ 3365132 h 3933349"/>
                <a:gd name="connsiteX31" fmla="*/ 0 w 3844131"/>
                <a:gd name="connsiteY31" fmla="*/ 3243536 h 3933349"/>
                <a:gd name="connsiteX32" fmla="*/ 218870 w 3844131"/>
                <a:gd name="connsiteY32" fmla="*/ 3243536 h 3933349"/>
                <a:gd name="connsiteX33" fmla="*/ 364814 w 3844131"/>
                <a:gd name="connsiteY33" fmla="*/ 2951648 h 3933349"/>
                <a:gd name="connsiteX34" fmla="*/ 218870 w 3844131"/>
                <a:gd name="connsiteY34" fmla="*/ 2659760 h 3933349"/>
                <a:gd name="connsiteX35" fmla="*/ 0 w 3844131"/>
                <a:gd name="connsiteY35" fmla="*/ 2659760 h 3933349"/>
                <a:gd name="connsiteX36" fmla="*/ 3142652 w 3844131"/>
                <a:gd name="connsiteY36" fmla="*/ 1991540 h 3933349"/>
                <a:gd name="connsiteX37" fmla="*/ 3844131 w 3844131"/>
                <a:gd name="connsiteY37" fmla="*/ 1991540 h 3933349"/>
                <a:gd name="connsiteX38" fmla="*/ 3844131 w 3844131"/>
                <a:gd name="connsiteY38" fmla="*/ 2121080 h 3933349"/>
                <a:gd name="connsiteX39" fmla="*/ 3236209 w 3844131"/>
                <a:gd name="connsiteY39" fmla="*/ 2121080 h 3933349"/>
                <a:gd name="connsiteX40" fmla="*/ 2820925 w 3844131"/>
                <a:gd name="connsiteY40" fmla="*/ 2951648 h 3933349"/>
                <a:gd name="connsiteX41" fmla="*/ 3236209 w 3844131"/>
                <a:gd name="connsiteY41" fmla="*/ 3782216 h 3933349"/>
                <a:gd name="connsiteX42" fmla="*/ 3844131 w 3844131"/>
                <a:gd name="connsiteY42" fmla="*/ 3782216 h 3933349"/>
                <a:gd name="connsiteX43" fmla="*/ 3844131 w 3844131"/>
                <a:gd name="connsiteY43" fmla="*/ 3911756 h 3933349"/>
                <a:gd name="connsiteX44" fmla="*/ 3142652 w 3844131"/>
                <a:gd name="connsiteY44" fmla="*/ 3911756 h 3933349"/>
                <a:gd name="connsiteX45" fmla="*/ 2662598 w 3844131"/>
                <a:gd name="connsiteY45" fmla="*/ 2951648 h 3933349"/>
                <a:gd name="connsiteX46" fmla="*/ 0 w 3844131"/>
                <a:gd name="connsiteY46" fmla="*/ 1991540 h 3933349"/>
                <a:gd name="connsiteX47" fmla="*/ 701478 w 3844131"/>
                <a:gd name="connsiteY47" fmla="*/ 1991540 h 3933349"/>
                <a:gd name="connsiteX48" fmla="*/ 1181532 w 3844131"/>
                <a:gd name="connsiteY48" fmla="*/ 2951648 h 3933349"/>
                <a:gd name="connsiteX49" fmla="*/ 701478 w 3844131"/>
                <a:gd name="connsiteY49" fmla="*/ 3911756 h 3933349"/>
                <a:gd name="connsiteX50" fmla="*/ 0 w 3844131"/>
                <a:gd name="connsiteY50" fmla="*/ 3911756 h 3933349"/>
                <a:gd name="connsiteX51" fmla="*/ 0 w 3844131"/>
                <a:gd name="connsiteY51" fmla="*/ 3782216 h 3933349"/>
                <a:gd name="connsiteX52" fmla="*/ 607921 w 3844131"/>
                <a:gd name="connsiteY52" fmla="*/ 3782216 h 3933349"/>
                <a:gd name="connsiteX53" fmla="*/ 1023205 w 3844131"/>
                <a:gd name="connsiteY53" fmla="*/ 2951648 h 3933349"/>
                <a:gd name="connsiteX54" fmla="*/ 607921 w 3844131"/>
                <a:gd name="connsiteY54" fmla="*/ 2121080 h 3933349"/>
                <a:gd name="connsiteX55" fmla="*/ 0 w 3844131"/>
                <a:gd name="connsiteY55" fmla="*/ 2121080 h 3933349"/>
                <a:gd name="connsiteX56" fmla="*/ 1711256 w 3844131"/>
                <a:gd name="connsiteY56" fmla="*/ 1674786 h 3933349"/>
                <a:gd name="connsiteX57" fmla="*/ 1565312 w 3844131"/>
                <a:gd name="connsiteY57" fmla="*/ 1966674 h 3933349"/>
                <a:gd name="connsiteX58" fmla="*/ 1711256 w 3844131"/>
                <a:gd name="connsiteY58" fmla="*/ 2258562 h 3933349"/>
                <a:gd name="connsiteX59" fmla="*/ 2132874 w 3844131"/>
                <a:gd name="connsiteY59" fmla="*/ 2258562 h 3933349"/>
                <a:gd name="connsiteX60" fmla="*/ 2278818 w 3844131"/>
                <a:gd name="connsiteY60" fmla="*/ 1966674 h 3933349"/>
                <a:gd name="connsiteX61" fmla="*/ 2132874 w 3844131"/>
                <a:gd name="connsiteY61" fmla="*/ 1674786 h 3933349"/>
                <a:gd name="connsiteX62" fmla="*/ 1623435 w 3844131"/>
                <a:gd name="connsiteY62" fmla="*/ 1553190 h 3933349"/>
                <a:gd name="connsiteX63" fmla="*/ 2220695 w 3844131"/>
                <a:gd name="connsiteY63" fmla="*/ 1553190 h 3933349"/>
                <a:gd name="connsiteX64" fmla="*/ 2427437 w 3844131"/>
                <a:gd name="connsiteY64" fmla="*/ 1966674 h 3933349"/>
                <a:gd name="connsiteX65" fmla="*/ 2220695 w 3844131"/>
                <a:gd name="connsiteY65" fmla="*/ 2380158 h 3933349"/>
                <a:gd name="connsiteX66" fmla="*/ 1623435 w 3844131"/>
                <a:gd name="connsiteY66" fmla="*/ 2380158 h 3933349"/>
                <a:gd name="connsiteX67" fmla="*/ 1416693 w 3844131"/>
                <a:gd name="connsiteY67" fmla="*/ 1966674 h 3933349"/>
                <a:gd name="connsiteX68" fmla="*/ 1322205 w 3844131"/>
                <a:gd name="connsiteY68" fmla="*/ 1136106 h 3933349"/>
                <a:gd name="connsiteX69" fmla="*/ 906921 w 3844131"/>
                <a:gd name="connsiteY69" fmla="*/ 1966674 h 3933349"/>
                <a:gd name="connsiteX70" fmla="*/ 1322205 w 3844131"/>
                <a:gd name="connsiteY70" fmla="*/ 2797242 h 3933349"/>
                <a:gd name="connsiteX71" fmla="*/ 2521925 w 3844131"/>
                <a:gd name="connsiteY71" fmla="*/ 2797242 h 3933349"/>
                <a:gd name="connsiteX72" fmla="*/ 2937209 w 3844131"/>
                <a:gd name="connsiteY72" fmla="*/ 1966674 h 3933349"/>
                <a:gd name="connsiteX73" fmla="*/ 2521925 w 3844131"/>
                <a:gd name="connsiteY73" fmla="*/ 1136106 h 3933349"/>
                <a:gd name="connsiteX74" fmla="*/ 1228648 w 3844131"/>
                <a:gd name="connsiteY74" fmla="*/ 1006566 h 3933349"/>
                <a:gd name="connsiteX75" fmla="*/ 2615482 w 3844131"/>
                <a:gd name="connsiteY75" fmla="*/ 1006566 h 3933349"/>
                <a:gd name="connsiteX76" fmla="*/ 3095536 w 3844131"/>
                <a:gd name="connsiteY76" fmla="*/ 1966674 h 3933349"/>
                <a:gd name="connsiteX77" fmla="*/ 2615482 w 3844131"/>
                <a:gd name="connsiteY77" fmla="*/ 2926782 h 3933349"/>
                <a:gd name="connsiteX78" fmla="*/ 1228648 w 3844131"/>
                <a:gd name="connsiteY78" fmla="*/ 2926782 h 3933349"/>
                <a:gd name="connsiteX79" fmla="*/ 748594 w 3844131"/>
                <a:gd name="connsiteY79" fmla="*/ 1966674 h 3933349"/>
                <a:gd name="connsiteX80" fmla="*/ 3537439 w 3844131"/>
                <a:gd name="connsiteY80" fmla="*/ 570200 h 3933349"/>
                <a:gd name="connsiteX81" fmla="*/ 3844131 w 3844131"/>
                <a:gd name="connsiteY81" fmla="*/ 570200 h 3933349"/>
                <a:gd name="connsiteX82" fmla="*/ 3844131 w 3844131"/>
                <a:gd name="connsiteY82" fmla="*/ 691795 h 3933349"/>
                <a:gd name="connsiteX83" fmla="*/ 3625260 w 3844131"/>
                <a:gd name="connsiteY83" fmla="*/ 691795 h 3933349"/>
                <a:gd name="connsiteX84" fmla="*/ 3479316 w 3844131"/>
                <a:gd name="connsiteY84" fmla="*/ 983683 h 3933349"/>
                <a:gd name="connsiteX85" fmla="*/ 3625260 w 3844131"/>
                <a:gd name="connsiteY85" fmla="*/ 1275571 h 3933349"/>
                <a:gd name="connsiteX86" fmla="*/ 3844131 w 3844131"/>
                <a:gd name="connsiteY86" fmla="*/ 1275571 h 3933349"/>
                <a:gd name="connsiteX87" fmla="*/ 3844131 w 3844131"/>
                <a:gd name="connsiteY87" fmla="*/ 1397167 h 3933349"/>
                <a:gd name="connsiteX88" fmla="*/ 3537439 w 3844131"/>
                <a:gd name="connsiteY88" fmla="*/ 1397167 h 3933349"/>
                <a:gd name="connsiteX89" fmla="*/ 3330697 w 3844131"/>
                <a:gd name="connsiteY89" fmla="*/ 983683 h 3933349"/>
                <a:gd name="connsiteX90" fmla="*/ 0 w 3844131"/>
                <a:gd name="connsiteY90" fmla="*/ 570199 h 3933349"/>
                <a:gd name="connsiteX91" fmla="*/ 306691 w 3844131"/>
                <a:gd name="connsiteY91" fmla="*/ 570199 h 3933349"/>
                <a:gd name="connsiteX92" fmla="*/ 513433 w 3844131"/>
                <a:gd name="connsiteY92" fmla="*/ 983683 h 3933349"/>
                <a:gd name="connsiteX93" fmla="*/ 306691 w 3844131"/>
                <a:gd name="connsiteY93" fmla="*/ 1397167 h 3933349"/>
                <a:gd name="connsiteX94" fmla="*/ 0 w 3844131"/>
                <a:gd name="connsiteY94" fmla="*/ 1397167 h 3933349"/>
                <a:gd name="connsiteX95" fmla="*/ 0 w 3844131"/>
                <a:gd name="connsiteY95" fmla="*/ 1275571 h 3933349"/>
                <a:gd name="connsiteX96" fmla="*/ 218870 w 3844131"/>
                <a:gd name="connsiteY96" fmla="*/ 1275571 h 3933349"/>
                <a:gd name="connsiteX97" fmla="*/ 364814 w 3844131"/>
                <a:gd name="connsiteY97" fmla="*/ 983683 h 3933349"/>
                <a:gd name="connsiteX98" fmla="*/ 218870 w 3844131"/>
                <a:gd name="connsiteY98" fmla="*/ 691795 h 3933349"/>
                <a:gd name="connsiteX99" fmla="*/ 0 w 3844131"/>
                <a:gd name="connsiteY99" fmla="*/ 691795 h 3933349"/>
                <a:gd name="connsiteX100" fmla="*/ 3142652 w 3844131"/>
                <a:gd name="connsiteY100" fmla="*/ 23575 h 3933349"/>
                <a:gd name="connsiteX101" fmla="*/ 3844131 w 3844131"/>
                <a:gd name="connsiteY101" fmla="*/ 23575 h 3933349"/>
                <a:gd name="connsiteX102" fmla="*/ 3844131 w 3844131"/>
                <a:gd name="connsiteY102" fmla="*/ 153116 h 3933349"/>
                <a:gd name="connsiteX103" fmla="*/ 3236209 w 3844131"/>
                <a:gd name="connsiteY103" fmla="*/ 153116 h 3933349"/>
                <a:gd name="connsiteX104" fmla="*/ 2820925 w 3844131"/>
                <a:gd name="connsiteY104" fmla="*/ 983683 h 3933349"/>
                <a:gd name="connsiteX105" fmla="*/ 3236209 w 3844131"/>
                <a:gd name="connsiteY105" fmla="*/ 1814251 h 3933349"/>
                <a:gd name="connsiteX106" fmla="*/ 3844131 w 3844131"/>
                <a:gd name="connsiteY106" fmla="*/ 1814251 h 3933349"/>
                <a:gd name="connsiteX107" fmla="*/ 3844131 w 3844131"/>
                <a:gd name="connsiteY107" fmla="*/ 1943791 h 3933349"/>
                <a:gd name="connsiteX108" fmla="*/ 3142652 w 3844131"/>
                <a:gd name="connsiteY108" fmla="*/ 1943791 h 3933349"/>
                <a:gd name="connsiteX109" fmla="*/ 2662598 w 3844131"/>
                <a:gd name="connsiteY109" fmla="*/ 983683 h 3933349"/>
                <a:gd name="connsiteX110" fmla="*/ 0 w 3844131"/>
                <a:gd name="connsiteY110" fmla="*/ 23575 h 3933349"/>
                <a:gd name="connsiteX111" fmla="*/ 701478 w 3844131"/>
                <a:gd name="connsiteY111" fmla="*/ 23575 h 3933349"/>
                <a:gd name="connsiteX112" fmla="*/ 1181532 w 3844131"/>
                <a:gd name="connsiteY112" fmla="*/ 983683 h 3933349"/>
                <a:gd name="connsiteX113" fmla="*/ 701478 w 3844131"/>
                <a:gd name="connsiteY113" fmla="*/ 1943791 h 3933349"/>
                <a:gd name="connsiteX114" fmla="*/ 0 w 3844131"/>
                <a:gd name="connsiteY114" fmla="*/ 1943791 h 3933349"/>
                <a:gd name="connsiteX115" fmla="*/ 0 w 3844131"/>
                <a:gd name="connsiteY115" fmla="*/ 1814251 h 3933349"/>
                <a:gd name="connsiteX116" fmla="*/ 607921 w 3844131"/>
                <a:gd name="connsiteY116" fmla="*/ 1814251 h 3933349"/>
                <a:gd name="connsiteX117" fmla="*/ 1023205 w 3844131"/>
                <a:gd name="connsiteY117" fmla="*/ 983683 h 3933349"/>
                <a:gd name="connsiteX118" fmla="*/ 607921 w 3844131"/>
                <a:gd name="connsiteY118" fmla="*/ 153115 h 3933349"/>
                <a:gd name="connsiteX119" fmla="*/ 0 w 3844131"/>
                <a:gd name="connsiteY119" fmla="*/ 153115 h 3933349"/>
                <a:gd name="connsiteX120" fmla="*/ 1417338 w 3844131"/>
                <a:gd name="connsiteY120" fmla="*/ 0 h 3933349"/>
                <a:gd name="connsiteX121" fmla="*/ 1565957 w 3844131"/>
                <a:gd name="connsiteY121" fmla="*/ 0 h 3933349"/>
                <a:gd name="connsiteX122" fmla="*/ 1711256 w 3844131"/>
                <a:gd name="connsiteY122" fmla="*/ 290598 h 3933349"/>
                <a:gd name="connsiteX123" fmla="*/ 2132874 w 3844131"/>
                <a:gd name="connsiteY123" fmla="*/ 290598 h 3933349"/>
                <a:gd name="connsiteX124" fmla="*/ 2278173 w 3844131"/>
                <a:gd name="connsiteY124" fmla="*/ 0 h 3933349"/>
                <a:gd name="connsiteX125" fmla="*/ 2426792 w 3844131"/>
                <a:gd name="connsiteY125" fmla="*/ 0 h 3933349"/>
                <a:gd name="connsiteX126" fmla="*/ 2220695 w 3844131"/>
                <a:gd name="connsiteY126" fmla="*/ 412194 h 3933349"/>
                <a:gd name="connsiteX127" fmla="*/ 1623435 w 3844131"/>
                <a:gd name="connsiteY127" fmla="*/ 412194 h 3933349"/>
                <a:gd name="connsiteX128" fmla="*/ 749239 w 3844131"/>
                <a:gd name="connsiteY128" fmla="*/ 0 h 3933349"/>
                <a:gd name="connsiteX129" fmla="*/ 907566 w 3844131"/>
                <a:gd name="connsiteY129" fmla="*/ 0 h 3933349"/>
                <a:gd name="connsiteX130" fmla="*/ 1322205 w 3844131"/>
                <a:gd name="connsiteY130" fmla="*/ 829278 h 3933349"/>
                <a:gd name="connsiteX131" fmla="*/ 2521925 w 3844131"/>
                <a:gd name="connsiteY131" fmla="*/ 829278 h 3933349"/>
                <a:gd name="connsiteX132" fmla="*/ 2936564 w 3844131"/>
                <a:gd name="connsiteY132" fmla="*/ 0 h 3933349"/>
                <a:gd name="connsiteX133" fmla="*/ 3094891 w 3844131"/>
                <a:gd name="connsiteY133" fmla="*/ 0 h 3933349"/>
                <a:gd name="connsiteX134" fmla="*/ 2615482 w 3844131"/>
                <a:gd name="connsiteY134" fmla="*/ 958818 h 3933349"/>
                <a:gd name="connsiteX135" fmla="*/ 1228648 w 3844131"/>
                <a:gd name="connsiteY135" fmla="*/ 958818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3844131" h="3933349">
                  <a:moveTo>
                    <a:pt x="1623435" y="3521155"/>
                  </a:moveTo>
                  <a:lnTo>
                    <a:pt x="2220695" y="3521155"/>
                  </a:lnTo>
                  <a:lnTo>
                    <a:pt x="2426792" y="3933349"/>
                  </a:lnTo>
                  <a:lnTo>
                    <a:pt x="2278173" y="3933349"/>
                  </a:lnTo>
                  <a:lnTo>
                    <a:pt x="2132874" y="3642751"/>
                  </a:lnTo>
                  <a:lnTo>
                    <a:pt x="1711256" y="3642751"/>
                  </a:lnTo>
                  <a:lnTo>
                    <a:pt x="1565957" y="3933349"/>
                  </a:lnTo>
                  <a:lnTo>
                    <a:pt x="1417338" y="3933349"/>
                  </a:lnTo>
                  <a:close/>
                  <a:moveTo>
                    <a:pt x="1228648" y="2974531"/>
                  </a:moveTo>
                  <a:lnTo>
                    <a:pt x="2615482" y="2974531"/>
                  </a:lnTo>
                  <a:lnTo>
                    <a:pt x="3094891" y="3933349"/>
                  </a:lnTo>
                  <a:lnTo>
                    <a:pt x="2936564" y="3933349"/>
                  </a:lnTo>
                  <a:lnTo>
                    <a:pt x="2521925" y="3104071"/>
                  </a:lnTo>
                  <a:lnTo>
                    <a:pt x="1322205" y="3104071"/>
                  </a:lnTo>
                  <a:lnTo>
                    <a:pt x="907566" y="3933349"/>
                  </a:lnTo>
                  <a:lnTo>
                    <a:pt x="749239" y="3933349"/>
                  </a:lnTo>
                  <a:close/>
                  <a:moveTo>
                    <a:pt x="3537439" y="2538164"/>
                  </a:moveTo>
                  <a:lnTo>
                    <a:pt x="3844131" y="2538164"/>
                  </a:lnTo>
                  <a:lnTo>
                    <a:pt x="3844131" y="2659760"/>
                  </a:lnTo>
                  <a:lnTo>
                    <a:pt x="3625260" y="2659760"/>
                  </a:lnTo>
                  <a:lnTo>
                    <a:pt x="3479316" y="2951648"/>
                  </a:lnTo>
                  <a:lnTo>
                    <a:pt x="3625260" y="3243536"/>
                  </a:lnTo>
                  <a:lnTo>
                    <a:pt x="3844131" y="3243536"/>
                  </a:lnTo>
                  <a:lnTo>
                    <a:pt x="3844131" y="3365132"/>
                  </a:lnTo>
                  <a:lnTo>
                    <a:pt x="3537439" y="3365132"/>
                  </a:lnTo>
                  <a:lnTo>
                    <a:pt x="3330697" y="2951648"/>
                  </a:lnTo>
                  <a:close/>
                  <a:moveTo>
                    <a:pt x="0" y="2538164"/>
                  </a:moveTo>
                  <a:lnTo>
                    <a:pt x="306691" y="2538164"/>
                  </a:lnTo>
                  <a:lnTo>
                    <a:pt x="513433" y="2951648"/>
                  </a:lnTo>
                  <a:lnTo>
                    <a:pt x="306691" y="3365132"/>
                  </a:lnTo>
                  <a:lnTo>
                    <a:pt x="0" y="3365132"/>
                  </a:lnTo>
                  <a:lnTo>
                    <a:pt x="0" y="3243536"/>
                  </a:lnTo>
                  <a:lnTo>
                    <a:pt x="218870" y="3243536"/>
                  </a:lnTo>
                  <a:lnTo>
                    <a:pt x="364814" y="2951648"/>
                  </a:lnTo>
                  <a:lnTo>
                    <a:pt x="218870" y="2659760"/>
                  </a:lnTo>
                  <a:lnTo>
                    <a:pt x="0" y="2659760"/>
                  </a:lnTo>
                  <a:close/>
                  <a:moveTo>
                    <a:pt x="3142652" y="1991540"/>
                  </a:moveTo>
                  <a:lnTo>
                    <a:pt x="3844131" y="1991540"/>
                  </a:lnTo>
                  <a:lnTo>
                    <a:pt x="3844131" y="2121080"/>
                  </a:lnTo>
                  <a:lnTo>
                    <a:pt x="3236209" y="2121080"/>
                  </a:lnTo>
                  <a:lnTo>
                    <a:pt x="2820925" y="2951648"/>
                  </a:lnTo>
                  <a:lnTo>
                    <a:pt x="3236209" y="3782216"/>
                  </a:lnTo>
                  <a:lnTo>
                    <a:pt x="3844131" y="3782216"/>
                  </a:lnTo>
                  <a:lnTo>
                    <a:pt x="3844131" y="3911756"/>
                  </a:lnTo>
                  <a:lnTo>
                    <a:pt x="3142652" y="3911756"/>
                  </a:lnTo>
                  <a:lnTo>
                    <a:pt x="2662598" y="2951648"/>
                  </a:lnTo>
                  <a:close/>
                  <a:moveTo>
                    <a:pt x="0" y="1991540"/>
                  </a:moveTo>
                  <a:lnTo>
                    <a:pt x="701478" y="1991540"/>
                  </a:lnTo>
                  <a:lnTo>
                    <a:pt x="1181532" y="2951648"/>
                  </a:lnTo>
                  <a:lnTo>
                    <a:pt x="701478" y="3911756"/>
                  </a:lnTo>
                  <a:lnTo>
                    <a:pt x="0" y="3911756"/>
                  </a:lnTo>
                  <a:lnTo>
                    <a:pt x="0" y="3782216"/>
                  </a:lnTo>
                  <a:lnTo>
                    <a:pt x="607921" y="3782216"/>
                  </a:lnTo>
                  <a:lnTo>
                    <a:pt x="1023205" y="2951648"/>
                  </a:lnTo>
                  <a:lnTo>
                    <a:pt x="607921" y="2121080"/>
                  </a:lnTo>
                  <a:lnTo>
                    <a:pt x="0" y="2121080"/>
                  </a:lnTo>
                  <a:close/>
                  <a:moveTo>
                    <a:pt x="1711256" y="1674786"/>
                  </a:moveTo>
                  <a:lnTo>
                    <a:pt x="1565312" y="1966674"/>
                  </a:lnTo>
                  <a:lnTo>
                    <a:pt x="1711256" y="2258562"/>
                  </a:lnTo>
                  <a:lnTo>
                    <a:pt x="2132874" y="2258562"/>
                  </a:lnTo>
                  <a:lnTo>
                    <a:pt x="2278818" y="1966674"/>
                  </a:lnTo>
                  <a:lnTo>
                    <a:pt x="2132874" y="1674786"/>
                  </a:lnTo>
                  <a:close/>
                  <a:moveTo>
                    <a:pt x="1623435" y="1553190"/>
                  </a:moveTo>
                  <a:lnTo>
                    <a:pt x="2220695" y="1553190"/>
                  </a:lnTo>
                  <a:lnTo>
                    <a:pt x="2427437" y="1966674"/>
                  </a:lnTo>
                  <a:lnTo>
                    <a:pt x="2220695" y="2380158"/>
                  </a:lnTo>
                  <a:lnTo>
                    <a:pt x="1623435" y="2380158"/>
                  </a:lnTo>
                  <a:lnTo>
                    <a:pt x="1416693" y="1966674"/>
                  </a:lnTo>
                  <a:close/>
                  <a:moveTo>
                    <a:pt x="1322205" y="1136106"/>
                  </a:moveTo>
                  <a:lnTo>
                    <a:pt x="906921" y="1966674"/>
                  </a:lnTo>
                  <a:lnTo>
                    <a:pt x="1322205" y="2797242"/>
                  </a:lnTo>
                  <a:lnTo>
                    <a:pt x="2521925" y="2797242"/>
                  </a:lnTo>
                  <a:lnTo>
                    <a:pt x="2937209" y="1966674"/>
                  </a:lnTo>
                  <a:lnTo>
                    <a:pt x="2521925" y="1136106"/>
                  </a:lnTo>
                  <a:close/>
                  <a:moveTo>
                    <a:pt x="1228648" y="1006566"/>
                  </a:moveTo>
                  <a:lnTo>
                    <a:pt x="2615482" y="1006566"/>
                  </a:lnTo>
                  <a:lnTo>
                    <a:pt x="3095536" y="1966674"/>
                  </a:lnTo>
                  <a:lnTo>
                    <a:pt x="2615482" y="2926782"/>
                  </a:lnTo>
                  <a:lnTo>
                    <a:pt x="1228648" y="2926782"/>
                  </a:lnTo>
                  <a:lnTo>
                    <a:pt x="748594" y="1966674"/>
                  </a:lnTo>
                  <a:close/>
                  <a:moveTo>
                    <a:pt x="3537439" y="570200"/>
                  </a:moveTo>
                  <a:lnTo>
                    <a:pt x="3844131" y="570200"/>
                  </a:lnTo>
                  <a:lnTo>
                    <a:pt x="3844131" y="691795"/>
                  </a:lnTo>
                  <a:lnTo>
                    <a:pt x="3625260" y="691795"/>
                  </a:lnTo>
                  <a:lnTo>
                    <a:pt x="3479316" y="983683"/>
                  </a:lnTo>
                  <a:lnTo>
                    <a:pt x="3625260" y="1275571"/>
                  </a:lnTo>
                  <a:lnTo>
                    <a:pt x="3844131" y="1275571"/>
                  </a:lnTo>
                  <a:lnTo>
                    <a:pt x="3844131" y="1397167"/>
                  </a:lnTo>
                  <a:lnTo>
                    <a:pt x="3537439" y="1397167"/>
                  </a:lnTo>
                  <a:lnTo>
                    <a:pt x="3330697" y="983683"/>
                  </a:lnTo>
                  <a:close/>
                  <a:moveTo>
                    <a:pt x="0" y="570199"/>
                  </a:moveTo>
                  <a:lnTo>
                    <a:pt x="306691" y="570199"/>
                  </a:lnTo>
                  <a:lnTo>
                    <a:pt x="513433" y="983683"/>
                  </a:lnTo>
                  <a:lnTo>
                    <a:pt x="306691" y="1397167"/>
                  </a:lnTo>
                  <a:lnTo>
                    <a:pt x="0" y="1397167"/>
                  </a:lnTo>
                  <a:lnTo>
                    <a:pt x="0" y="1275571"/>
                  </a:lnTo>
                  <a:lnTo>
                    <a:pt x="218870" y="1275571"/>
                  </a:lnTo>
                  <a:lnTo>
                    <a:pt x="364814" y="983683"/>
                  </a:lnTo>
                  <a:lnTo>
                    <a:pt x="218870" y="691795"/>
                  </a:lnTo>
                  <a:lnTo>
                    <a:pt x="0" y="691795"/>
                  </a:lnTo>
                  <a:close/>
                  <a:moveTo>
                    <a:pt x="3142652" y="23575"/>
                  </a:moveTo>
                  <a:lnTo>
                    <a:pt x="3844131" y="23575"/>
                  </a:lnTo>
                  <a:lnTo>
                    <a:pt x="3844131" y="153116"/>
                  </a:lnTo>
                  <a:lnTo>
                    <a:pt x="3236209" y="153116"/>
                  </a:lnTo>
                  <a:lnTo>
                    <a:pt x="2820925" y="983683"/>
                  </a:lnTo>
                  <a:lnTo>
                    <a:pt x="3236209" y="1814251"/>
                  </a:lnTo>
                  <a:lnTo>
                    <a:pt x="3844131" y="1814251"/>
                  </a:lnTo>
                  <a:lnTo>
                    <a:pt x="3844131" y="1943791"/>
                  </a:lnTo>
                  <a:lnTo>
                    <a:pt x="3142652" y="1943791"/>
                  </a:lnTo>
                  <a:lnTo>
                    <a:pt x="2662598" y="983683"/>
                  </a:lnTo>
                  <a:close/>
                  <a:moveTo>
                    <a:pt x="0" y="23575"/>
                  </a:moveTo>
                  <a:lnTo>
                    <a:pt x="701478" y="23575"/>
                  </a:lnTo>
                  <a:lnTo>
                    <a:pt x="1181532" y="983683"/>
                  </a:lnTo>
                  <a:lnTo>
                    <a:pt x="701478" y="1943791"/>
                  </a:lnTo>
                  <a:lnTo>
                    <a:pt x="0" y="1943791"/>
                  </a:lnTo>
                  <a:lnTo>
                    <a:pt x="0" y="1814251"/>
                  </a:lnTo>
                  <a:lnTo>
                    <a:pt x="607921" y="1814251"/>
                  </a:lnTo>
                  <a:lnTo>
                    <a:pt x="1023205" y="983683"/>
                  </a:lnTo>
                  <a:lnTo>
                    <a:pt x="607921" y="153115"/>
                  </a:lnTo>
                  <a:lnTo>
                    <a:pt x="0" y="153115"/>
                  </a:lnTo>
                  <a:close/>
                  <a:moveTo>
                    <a:pt x="1417338" y="0"/>
                  </a:moveTo>
                  <a:lnTo>
                    <a:pt x="1565957" y="0"/>
                  </a:lnTo>
                  <a:lnTo>
                    <a:pt x="1711256" y="290598"/>
                  </a:lnTo>
                  <a:lnTo>
                    <a:pt x="2132874" y="290598"/>
                  </a:lnTo>
                  <a:lnTo>
                    <a:pt x="2278173" y="0"/>
                  </a:lnTo>
                  <a:lnTo>
                    <a:pt x="2426792" y="0"/>
                  </a:lnTo>
                  <a:lnTo>
                    <a:pt x="2220695" y="412194"/>
                  </a:lnTo>
                  <a:lnTo>
                    <a:pt x="1623435" y="412194"/>
                  </a:lnTo>
                  <a:close/>
                  <a:moveTo>
                    <a:pt x="749239" y="0"/>
                  </a:moveTo>
                  <a:lnTo>
                    <a:pt x="907566" y="0"/>
                  </a:lnTo>
                  <a:lnTo>
                    <a:pt x="1322205" y="829278"/>
                  </a:lnTo>
                  <a:lnTo>
                    <a:pt x="2521925" y="829278"/>
                  </a:lnTo>
                  <a:lnTo>
                    <a:pt x="2936564" y="0"/>
                  </a:lnTo>
                  <a:lnTo>
                    <a:pt x="3094891" y="0"/>
                  </a:lnTo>
                  <a:lnTo>
                    <a:pt x="2615482" y="958818"/>
                  </a:lnTo>
                  <a:lnTo>
                    <a:pt x="1228648" y="95881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351075F2-5F73-4A7D-95A1-D449B1716132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819322 w 3844131"/>
                <a:gd name="connsiteY0" fmla="*/ 3792380 h 3933349"/>
                <a:gd name="connsiteX1" fmla="*/ 2024809 w 3844131"/>
                <a:gd name="connsiteY1" fmla="*/ 3792380 h 3933349"/>
                <a:gd name="connsiteX2" fmla="*/ 2095293 w 3844131"/>
                <a:gd name="connsiteY2" fmla="*/ 3933349 h 3933349"/>
                <a:gd name="connsiteX3" fmla="*/ 1748837 w 3844131"/>
                <a:gd name="connsiteY3" fmla="*/ 3933349 h 3933349"/>
                <a:gd name="connsiteX4" fmla="*/ 1425322 w 3844131"/>
                <a:gd name="connsiteY4" fmla="*/ 3246846 h 3933349"/>
                <a:gd name="connsiteX5" fmla="*/ 2418809 w 3844131"/>
                <a:gd name="connsiteY5" fmla="*/ 3246846 h 3933349"/>
                <a:gd name="connsiteX6" fmla="*/ 2762060 w 3844131"/>
                <a:gd name="connsiteY6" fmla="*/ 3933349 h 3933349"/>
                <a:gd name="connsiteX7" fmla="*/ 2607217 w 3844131"/>
                <a:gd name="connsiteY7" fmla="*/ 3933349 h 3933349"/>
                <a:gd name="connsiteX8" fmla="*/ 2327310 w 3844131"/>
                <a:gd name="connsiteY8" fmla="*/ 3373535 h 3933349"/>
                <a:gd name="connsiteX9" fmla="*/ 1516820 w 3844131"/>
                <a:gd name="connsiteY9" fmla="*/ 3373535 h 3933349"/>
                <a:gd name="connsiteX10" fmla="*/ 1236913 w 3844131"/>
                <a:gd name="connsiteY10" fmla="*/ 3933349 h 3933349"/>
                <a:gd name="connsiteX11" fmla="*/ 1082070 w 3844131"/>
                <a:gd name="connsiteY11" fmla="*/ 3933349 h 3933349"/>
                <a:gd name="connsiteX12" fmla="*/ 3733326 w 3844131"/>
                <a:gd name="connsiteY12" fmla="*/ 2809389 h 3933349"/>
                <a:gd name="connsiteX13" fmla="*/ 3844131 w 3844131"/>
                <a:gd name="connsiteY13" fmla="*/ 2809389 h 3933349"/>
                <a:gd name="connsiteX14" fmla="*/ 3844131 w 3844131"/>
                <a:gd name="connsiteY14" fmla="*/ 3093907 h 3933349"/>
                <a:gd name="connsiteX15" fmla="*/ 3733326 w 3844131"/>
                <a:gd name="connsiteY15" fmla="*/ 3093907 h 3933349"/>
                <a:gd name="connsiteX16" fmla="*/ 3662196 w 3844131"/>
                <a:gd name="connsiteY16" fmla="*/ 2951648 h 3933349"/>
                <a:gd name="connsiteX17" fmla="*/ 0 w 3844131"/>
                <a:gd name="connsiteY17" fmla="*/ 2809389 h 3933349"/>
                <a:gd name="connsiteX18" fmla="*/ 110805 w 3844131"/>
                <a:gd name="connsiteY18" fmla="*/ 2809389 h 3933349"/>
                <a:gd name="connsiteX19" fmla="*/ 181934 w 3844131"/>
                <a:gd name="connsiteY19" fmla="*/ 2951648 h 3933349"/>
                <a:gd name="connsiteX20" fmla="*/ 110805 w 3844131"/>
                <a:gd name="connsiteY20" fmla="*/ 3093907 h 3933349"/>
                <a:gd name="connsiteX21" fmla="*/ 0 w 3844131"/>
                <a:gd name="connsiteY21" fmla="*/ 3093907 h 3933349"/>
                <a:gd name="connsiteX22" fmla="*/ 3339326 w 3844131"/>
                <a:gd name="connsiteY22" fmla="*/ 2263855 h 3933349"/>
                <a:gd name="connsiteX23" fmla="*/ 3844131 w 3844131"/>
                <a:gd name="connsiteY23" fmla="*/ 2263855 h 3933349"/>
                <a:gd name="connsiteX24" fmla="*/ 3844131 w 3844131"/>
                <a:gd name="connsiteY24" fmla="*/ 2390544 h 3933349"/>
                <a:gd name="connsiteX25" fmla="*/ 3430824 w 3844131"/>
                <a:gd name="connsiteY25" fmla="*/ 2390544 h 3933349"/>
                <a:gd name="connsiteX26" fmla="*/ 3150272 w 3844131"/>
                <a:gd name="connsiteY26" fmla="*/ 2951648 h 3933349"/>
                <a:gd name="connsiteX27" fmla="*/ 3430824 w 3844131"/>
                <a:gd name="connsiteY27" fmla="*/ 3512752 h 3933349"/>
                <a:gd name="connsiteX28" fmla="*/ 3844131 w 3844131"/>
                <a:gd name="connsiteY28" fmla="*/ 3512752 h 3933349"/>
                <a:gd name="connsiteX29" fmla="*/ 3844131 w 3844131"/>
                <a:gd name="connsiteY29" fmla="*/ 3639441 h 3933349"/>
                <a:gd name="connsiteX30" fmla="*/ 3339326 w 3844131"/>
                <a:gd name="connsiteY30" fmla="*/ 3639441 h 3933349"/>
                <a:gd name="connsiteX31" fmla="*/ 2995429 w 3844131"/>
                <a:gd name="connsiteY31" fmla="*/ 2951648 h 3933349"/>
                <a:gd name="connsiteX32" fmla="*/ 0 w 3844131"/>
                <a:gd name="connsiteY32" fmla="*/ 2263855 h 3933349"/>
                <a:gd name="connsiteX33" fmla="*/ 504805 w 3844131"/>
                <a:gd name="connsiteY33" fmla="*/ 2263855 h 3933349"/>
                <a:gd name="connsiteX34" fmla="*/ 848701 w 3844131"/>
                <a:gd name="connsiteY34" fmla="*/ 2951648 h 3933349"/>
                <a:gd name="connsiteX35" fmla="*/ 504805 w 3844131"/>
                <a:gd name="connsiteY35" fmla="*/ 3639441 h 3933349"/>
                <a:gd name="connsiteX36" fmla="*/ 0 w 3844131"/>
                <a:gd name="connsiteY36" fmla="*/ 3639441 h 3933349"/>
                <a:gd name="connsiteX37" fmla="*/ 0 w 3844131"/>
                <a:gd name="connsiteY37" fmla="*/ 3512752 h 3933349"/>
                <a:gd name="connsiteX38" fmla="*/ 413306 w 3844131"/>
                <a:gd name="connsiteY38" fmla="*/ 3512752 h 3933349"/>
                <a:gd name="connsiteX39" fmla="*/ 693858 w 3844131"/>
                <a:gd name="connsiteY39" fmla="*/ 2951648 h 3933349"/>
                <a:gd name="connsiteX40" fmla="*/ 413306 w 3844131"/>
                <a:gd name="connsiteY40" fmla="*/ 2390544 h 3933349"/>
                <a:gd name="connsiteX41" fmla="*/ 0 w 3844131"/>
                <a:gd name="connsiteY41" fmla="*/ 2390544 h 3933349"/>
                <a:gd name="connsiteX42" fmla="*/ 1819322 w 3844131"/>
                <a:gd name="connsiteY42" fmla="*/ 1824415 h 3933349"/>
                <a:gd name="connsiteX43" fmla="*/ 2024809 w 3844131"/>
                <a:gd name="connsiteY43" fmla="*/ 1824415 h 3933349"/>
                <a:gd name="connsiteX44" fmla="*/ 2095938 w 3844131"/>
                <a:gd name="connsiteY44" fmla="*/ 1966674 h 3933349"/>
                <a:gd name="connsiteX45" fmla="*/ 2024809 w 3844131"/>
                <a:gd name="connsiteY45" fmla="*/ 2108933 h 3933349"/>
                <a:gd name="connsiteX46" fmla="*/ 1819322 w 3844131"/>
                <a:gd name="connsiteY46" fmla="*/ 2108933 h 3933349"/>
                <a:gd name="connsiteX47" fmla="*/ 1748192 w 3844131"/>
                <a:gd name="connsiteY47" fmla="*/ 1966674 h 3933349"/>
                <a:gd name="connsiteX48" fmla="*/ 1516820 w 3844131"/>
                <a:gd name="connsiteY48" fmla="*/ 1405570 h 3933349"/>
                <a:gd name="connsiteX49" fmla="*/ 1236268 w 3844131"/>
                <a:gd name="connsiteY49" fmla="*/ 1966674 h 3933349"/>
                <a:gd name="connsiteX50" fmla="*/ 1516820 w 3844131"/>
                <a:gd name="connsiteY50" fmla="*/ 2527778 h 3933349"/>
                <a:gd name="connsiteX51" fmla="*/ 2327310 w 3844131"/>
                <a:gd name="connsiteY51" fmla="*/ 2527778 h 3933349"/>
                <a:gd name="connsiteX52" fmla="*/ 2607862 w 3844131"/>
                <a:gd name="connsiteY52" fmla="*/ 1966674 h 3933349"/>
                <a:gd name="connsiteX53" fmla="*/ 2327310 w 3844131"/>
                <a:gd name="connsiteY53" fmla="*/ 1405570 h 3933349"/>
                <a:gd name="connsiteX54" fmla="*/ 1425322 w 3844131"/>
                <a:gd name="connsiteY54" fmla="*/ 1278881 h 3933349"/>
                <a:gd name="connsiteX55" fmla="*/ 2418809 w 3844131"/>
                <a:gd name="connsiteY55" fmla="*/ 1278881 h 3933349"/>
                <a:gd name="connsiteX56" fmla="*/ 2762705 w 3844131"/>
                <a:gd name="connsiteY56" fmla="*/ 1966674 h 3933349"/>
                <a:gd name="connsiteX57" fmla="*/ 2418809 w 3844131"/>
                <a:gd name="connsiteY57" fmla="*/ 2654467 h 3933349"/>
                <a:gd name="connsiteX58" fmla="*/ 1425322 w 3844131"/>
                <a:gd name="connsiteY58" fmla="*/ 2654467 h 3933349"/>
                <a:gd name="connsiteX59" fmla="*/ 1081425 w 3844131"/>
                <a:gd name="connsiteY59" fmla="*/ 1966674 h 3933349"/>
                <a:gd name="connsiteX60" fmla="*/ 3733326 w 3844131"/>
                <a:gd name="connsiteY60" fmla="*/ 841424 h 3933349"/>
                <a:gd name="connsiteX61" fmla="*/ 3844131 w 3844131"/>
                <a:gd name="connsiteY61" fmla="*/ 841424 h 3933349"/>
                <a:gd name="connsiteX62" fmla="*/ 3844131 w 3844131"/>
                <a:gd name="connsiteY62" fmla="*/ 1125942 h 3933349"/>
                <a:gd name="connsiteX63" fmla="*/ 3733326 w 3844131"/>
                <a:gd name="connsiteY63" fmla="*/ 1125942 h 3933349"/>
                <a:gd name="connsiteX64" fmla="*/ 3662196 w 3844131"/>
                <a:gd name="connsiteY64" fmla="*/ 983683 h 3933349"/>
                <a:gd name="connsiteX65" fmla="*/ 0 w 3844131"/>
                <a:gd name="connsiteY65" fmla="*/ 841424 h 3933349"/>
                <a:gd name="connsiteX66" fmla="*/ 110805 w 3844131"/>
                <a:gd name="connsiteY66" fmla="*/ 841424 h 3933349"/>
                <a:gd name="connsiteX67" fmla="*/ 181934 w 3844131"/>
                <a:gd name="connsiteY67" fmla="*/ 983683 h 3933349"/>
                <a:gd name="connsiteX68" fmla="*/ 110805 w 3844131"/>
                <a:gd name="connsiteY68" fmla="*/ 1125942 h 3933349"/>
                <a:gd name="connsiteX69" fmla="*/ 0 w 3844131"/>
                <a:gd name="connsiteY69" fmla="*/ 1125942 h 3933349"/>
                <a:gd name="connsiteX70" fmla="*/ 3339326 w 3844131"/>
                <a:gd name="connsiteY70" fmla="*/ 295891 h 3933349"/>
                <a:gd name="connsiteX71" fmla="*/ 3844131 w 3844131"/>
                <a:gd name="connsiteY71" fmla="*/ 295891 h 3933349"/>
                <a:gd name="connsiteX72" fmla="*/ 3844131 w 3844131"/>
                <a:gd name="connsiteY72" fmla="*/ 422580 h 3933349"/>
                <a:gd name="connsiteX73" fmla="*/ 3430824 w 3844131"/>
                <a:gd name="connsiteY73" fmla="*/ 422580 h 3933349"/>
                <a:gd name="connsiteX74" fmla="*/ 3150272 w 3844131"/>
                <a:gd name="connsiteY74" fmla="*/ 983683 h 3933349"/>
                <a:gd name="connsiteX75" fmla="*/ 3430824 w 3844131"/>
                <a:gd name="connsiteY75" fmla="*/ 1544787 h 3933349"/>
                <a:gd name="connsiteX76" fmla="*/ 3844131 w 3844131"/>
                <a:gd name="connsiteY76" fmla="*/ 1544787 h 3933349"/>
                <a:gd name="connsiteX77" fmla="*/ 3844131 w 3844131"/>
                <a:gd name="connsiteY77" fmla="*/ 1671476 h 3933349"/>
                <a:gd name="connsiteX78" fmla="*/ 3339326 w 3844131"/>
                <a:gd name="connsiteY78" fmla="*/ 1671476 h 3933349"/>
                <a:gd name="connsiteX79" fmla="*/ 2995429 w 3844131"/>
                <a:gd name="connsiteY79" fmla="*/ 983683 h 3933349"/>
                <a:gd name="connsiteX80" fmla="*/ 0 w 3844131"/>
                <a:gd name="connsiteY80" fmla="*/ 295890 h 3933349"/>
                <a:gd name="connsiteX81" fmla="*/ 504805 w 3844131"/>
                <a:gd name="connsiteY81" fmla="*/ 295890 h 3933349"/>
                <a:gd name="connsiteX82" fmla="*/ 848701 w 3844131"/>
                <a:gd name="connsiteY82" fmla="*/ 983683 h 3933349"/>
                <a:gd name="connsiteX83" fmla="*/ 504805 w 3844131"/>
                <a:gd name="connsiteY83" fmla="*/ 1671476 h 3933349"/>
                <a:gd name="connsiteX84" fmla="*/ 0 w 3844131"/>
                <a:gd name="connsiteY84" fmla="*/ 1671476 h 3933349"/>
                <a:gd name="connsiteX85" fmla="*/ 0 w 3844131"/>
                <a:gd name="connsiteY85" fmla="*/ 1544787 h 3933349"/>
                <a:gd name="connsiteX86" fmla="*/ 413306 w 3844131"/>
                <a:gd name="connsiteY86" fmla="*/ 1544787 h 3933349"/>
                <a:gd name="connsiteX87" fmla="*/ 693858 w 3844131"/>
                <a:gd name="connsiteY87" fmla="*/ 983683 h 3933349"/>
                <a:gd name="connsiteX88" fmla="*/ 413306 w 3844131"/>
                <a:gd name="connsiteY88" fmla="*/ 422579 h 3933349"/>
                <a:gd name="connsiteX89" fmla="*/ 0 w 3844131"/>
                <a:gd name="connsiteY89" fmla="*/ 422579 h 3933349"/>
                <a:gd name="connsiteX90" fmla="*/ 1748837 w 3844131"/>
                <a:gd name="connsiteY90" fmla="*/ 0 h 3933349"/>
                <a:gd name="connsiteX91" fmla="*/ 2095293 w 3844131"/>
                <a:gd name="connsiteY91" fmla="*/ 0 h 3933349"/>
                <a:gd name="connsiteX92" fmla="*/ 2024809 w 3844131"/>
                <a:gd name="connsiteY92" fmla="*/ 140969 h 3933349"/>
                <a:gd name="connsiteX93" fmla="*/ 1819322 w 3844131"/>
                <a:gd name="connsiteY93" fmla="*/ 140969 h 3933349"/>
                <a:gd name="connsiteX94" fmla="*/ 1082070 w 3844131"/>
                <a:gd name="connsiteY94" fmla="*/ 0 h 3933349"/>
                <a:gd name="connsiteX95" fmla="*/ 1236913 w 3844131"/>
                <a:gd name="connsiteY95" fmla="*/ 0 h 3933349"/>
                <a:gd name="connsiteX96" fmla="*/ 1516820 w 3844131"/>
                <a:gd name="connsiteY96" fmla="*/ 559814 h 3933349"/>
                <a:gd name="connsiteX97" fmla="*/ 2327310 w 3844131"/>
                <a:gd name="connsiteY97" fmla="*/ 559814 h 3933349"/>
                <a:gd name="connsiteX98" fmla="*/ 2607217 w 3844131"/>
                <a:gd name="connsiteY98" fmla="*/ 0 h 3933349"/>
                <a:gd name="connsiteX99" fmla="*/ 2762060 w 3844131"/>
                <a:gd name="connsiteY99" fmla="*/ 0 h 3933349"/>
                <a:gd name="connsiteX100" fmla="*/ 2418809 w 3844131"/>
                <a:gd name="connsiteY100" fmla="*/ 686503 h 3933349"/>
                <a:gd name="connsiteX101" fmla="*/ 1425322 w 3844131"/>
                <a:gd name="connsiteY101" fmla="*/ 686503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844131" h="3933349">
                  <a:moveTo>
                    <a:pt x="1819322" y="3792380"/>
                  </a:moveTo>
                  <a:lnTo>
                    <a:pt x="2024809" y="3792380"/>
                  </a:lnTo>
                  <a:lnTo>
                    <a:pt x="2095293" y="3933349"/>
                  </a:lnTo>
                  <a:lnTo>
                    <a:pt x="1748837" y="3933349"/>
                  </a:lnTo>
                  <a:close/>
                  <a:moveTo>
                    <a:pt x="1425322" y="3246846"/>
                  </a:moveTo>
                  <a:lnTo>
                    <a:pt x="2418809" y="3246846"/>
                  </a:lnTo>
                  <a:lnTo>
                    <a:pt x="2762060" y="3933349"/>
                  </a:lnTo>
                  <a:lnTo>
                    <a:pt x="2607217" y="3933349"/>
                  </a:lnTo>
                  <a:lnTo>
                    <a:pt x="2327310" y="3373535"/>
                  </a:lnTo>
                  <a:lnTo>
                    <a:pt x="1516820" y="3373535"/>
                  </a:lnTo>
                  <a:lnTo>
                    <a:pt x="1236913" y="3933349"/>
                  </a:lnTo>
                  <a:lnTo>
                    <a:pt x="1082070" y="3933349"/>
                  </a:lnTo>
                  <a:close/>
                  <a:moveTo>
                    <a:pt x="3733326" y="2809389"/>
                  </a:moveTo>
                  <a:lnTo>
                    <a:pt x="3844131" y="2809389"/>
                  </a:lnTo>
                  <a:lnTo>
                    <a:pt x="3844131" y="3093907"/>
                  </a:lnTo>
                  <a:lnTo>
                    <a:pt x="3733326" y="3093907"/>
                  </a:lnTo>
                  <a:lnTo>
                    <a:pt x="3662196" y="2951648"/>
                  </a:lnTo>
                  <a:close/>
                  <a:moveTo>
                    <a:pt x="0" y="2809389"/>
                  </a:moveTo>
                  <a:lnTo>
                    <a:pt x="110805" y="2809389"/>
                  </a:lnTo>
                  <a:lnTo>
                    <a:pt x="181934" y="2951648"/>
                  </a:lnTo>
                  <a:lnTo>
                    <a:pt x="110805" y="3093907"/>
                  </a:lnTo>
                  <a:lnTo>
                    <a:pt x="0" y="3093907"/>
                  </a:lnTo>
                  <a:close/>
                  <a:moveTo>
                    <a:pt x="3339326" y="2263855"/>
                  </a:moveTo>
                  <a:lnTo>
                    <a:pt x="3844131" y="2263855"/>
                  </a:lnTo>
                  <a:lnTo>
                    <a:pt x="3844131" y="2390544"/>
                  </a:lnTo>
                  <a:lnTo>
                    <a:pt x="3430824" y="2390544"/>
                  </a:lnTo>
                  <a:lnTo>
                    <a:pt x="3150272" y="2951648"/>
                  </a:lnTo>
                  <a:lnTo>
                    <a:pt x="3430824" y="3512752"/>
                  </a:lnTo>
                  <a:lnTo>
                    <a:pt x="3844131" y="3512752"/>
                  </a:lnTo>
                  <a:lnTo>
                    <a:pt x="3844131" y="3639441"/>
                  </a:lnTo>
                  <a:lnTo>
                    <a:pt x="3339326" y="3639441"/>
                  </a:lnTo>
                  <a:lnTo>
                    <a:pt x="2995429" y="2951648"/>
                  </a:lnTo>
                  <a:close/>
                  <a:moveTo>
                    <a:pt x="0" y="2263855"/>
                  </a:moveTo>
                  <a:lnTo>
                    <a:pt x="504805" y="2263855"/>
                  </a:lnTo>
                  <a:lnTo>
                    <a:pt x="848701" y="2951648"/>
                  </a:lnTo>
                  <a:lnTo>
                    <a:pt x="504805" y="3639441"/>
                  </a:lnTo>
                  <a:lnTo>
                    <a:pt x="0" y="3639441"/>
                  </a:lnTo>
                  <a:lnTo>
                    <a:pt x="0" y="3512752"/>
                  </a:lnTo>
                  <a:lnTo>
                    <a:pt x="413306" y="3512752"/>
                  </a:lnTo>
                  <a:lnTo>
                    <a:pt x="693858" y="2951648"/>
                  </a:lnTo>
                  <a:lnTo>
                    <a:pt x="413306" y="2390544"/>
                  </a:lnTo>
                  <a:lnTo>
                    <a:pt x="0" y="2390544"/>
                  </a:lnTo>
                  <a:close/>
                  <a:moveTo>
                    <a:pt x="1819322" y="1824415"/>
                  </a:moveTo>
                  <a:lnTo>
                    <a:pt x="2024809" y="1824415"/>
                  </a:lnTo>
                  <a:lnTo>
                    <a:pt x="2095938" y="1966674"/>
                  </a:lnTo>
                  <a:lnTo>
                    <a:pt x="2024809" y="2108933"/>
                  </a:lnTo>
                  <a:lnTo>
                    <a:pt x="1819322" y="2108933"/>
                  </a:lnTo>
                  <a:lnTo>
                    <a:pt x="1748192" y="1966674"/>
                  </a:lnTo>
                  <a:close/>
                  <a:moveTo>
                    <a:pt x="1516820" y="1405570"/>
                  </a:moveTo>
                  <a:lnTo>
                    <a:pt x="1236268" y="1966674"/>
                  </a:lnTo>
                  <a:lnTo>
                    <a:pt x="1516820" y="2527778"/>
                  </a:lnTo>
                  <a:lnTo>
                    <a:pt x="2327310" y="2527778"/>
                  </a:lnTo>
                  <a:lnTo>
                    <a:pt x="2607862" y="1966674"/>
                  </a:lnTo>
                  <a:lnTo>
                    <a:pt x="2327310" y="1405570"/>
                  </a:lnTo>
                  <a:close/>
                  <a:moveTo>
                    <a:pt x="1425322" y="1278881"/>
                  </a:moveTo>
                  <a:lnTo>
                    <a:pt x="2418809" y="1278881"/>
                  </a:lnTo>
                  <a:lnTo>
                    <a:pt x="2762705" y="1966674"/>
                  </a:lnTo>
                  <a:lnTo>
                    <a:pt x="2418809" y="2654467"/>
                  </a:lnTo>
                  <a:lnTo>
                    <a:pt x="1425322" y="2654467"/>
                  </a:lnTo>
                  <a:lnTo>
                    <a:pt x="1081425" y="1966674"/>
                  </a:lnTo>
                  <a:close/>
                  <a:moveTo>
                    <a:pt x="3733326" y="841424"/>
                  </a:moveTo>
                  <a:lnTo>
                    <a:pt x="3844131" y="841424"/>
                  </a:lnTo>
                  <a:lnTo>
                    <a:pt x="3844131" y="1125942"/>
                  </a:lnTo>
                  <a:lnTo>
                    <a:pt x="3733326" y="1125942"/>
                  </a:lnTo>
                  <a:lnTo>
                    <a:pt x="3662196" y="983683"/>
                  </a:lnTo>
                  <a:close/>
                  <a:moveTo>
                    <a:pt x="0" y="841424"/>
                  </a:moveTo>
                  <a:lnTo>
                    <a:pt x="110805" y="841424"/>
                  </a:lnTo>
                  <a:lnTo>
                    <a:pt x="181934" y="983683"/>
                  </a:lnTo>
                  <a:lnTo>
                    <a:pt x="110805" y="1125942"/>
                  </a:lnTo>
                  <a:lnTo>
                    <a:pt x="0" y="1125942"/>
                  </a:lnTo>
                  <a:close/>
                  <a:moveTo>
                    <a:pt x="3339326" y="295891"/>
                  </a:moveTo>
                  <a:lnTo>
                    <a:pt x="3844131" y="295891"/>
                  </a:lnTo>
                  <a:lnTo>
                    <a:pt x="3844131" y="422580"/>
                  </a:lnTo>
                  <a:lnTo>
                    <a:pt x="3430824" y="422580"/>
                  </a:lnTo>
                  <a:lnTo>
                    <a:pt x="3150272" y="983683"/>
                  </a:lnTo>
                  <a:lnTo>
                    <a:pt x="3430824" y="1544787"/>
                  </a:lnTo>
                  <a:lnTo>
                    <a:pt x="3844131" y="1544787"/>
                  </a:lnTo>
                  <a:lnTo>
                    <a:pt x="3844131" y="1671476"/>
                  </a:lnTo>
                  <a:lnTo>
                    <a:pt x="3339326" y="1671476"/>
                  </a:lnTo>
                  <a:lnTo>
                    <a:pt x="2995429" y="983683"/>
                  </a:lnTo>
                  <a:close/>
                  <a:moveTo>
                    <a:pt x="0" y="295890"/>
                  </a:moveTo>
                  <a:lnTo>
                    <a:pt x="504805" y="295890"/>
                  </a:lnTo>
                  <a:lnTo>
                    <a:pt x="848701" y="983683"/>
                  </a:lnTo>
                  <a:lnTo>
                    <a:pt x="504805" y="1671476"/>
                  </a:lnTo>
                  <a:lnTo>
                    <a:pt x="0" y="1671476"/>
                  </a:lnTo>
                  <a:lnTo>
                    <a:pt x="0" y="1544787"/>
                  </a:lnTo>
                  <a:lnTo>
                    <a:pt x="413306" y="1544787"/>
                  </a:lnTo>
                  <a:lnTo>
                    <a:pt x="693858" y="983683"/>
                  </a:lnTo>
                  <a:lnTo>
                    <a:pt x="413306" y="422579"/>
                  </a:lnTo>
                  <a:lnTo>
                    <a:pt x="0" y="422579"/>
                  </a:lnTo>
                  <a:close/>
                  <a:moveTo>
                    <a:pt x="1748837" y="0"/>
                  </a:moveTo>
                  <a:lnTo>
                    <a:pt x="2095293" y="0"/>
                  </a:lnTo>
                  <a:lnTo>
                    <a:pt x="2024809" y="140969"/>
                  </a:lnTo>
                  <a:lnTo>
                    <a:pt x="1819322" y="140969"/>
                  </a:lnTo>
                  <a:close/>
                  <a:moveTo>
                    <a:pt x="1082070" y="0"/>
                  </a:moveTo>
                  <a:lnTo>
                    <a:pt x="1236913" y="0"/>
                  </a:lnTo>
                  <a:lnTo>
                    <a:pt x="1516820" y="559814"/>
                  </a:lnTo>
                  <a:lnTo>
                    <a:pt x="2327310" y="559814"/>
                  </a:lnTo>
                  <a:lnTo>
                    <a:pt x="2607217" y="0"/>
                  </a:lnTo>
                  <a:lnTo>
                    <a:pt x="2762060" y="0"/>
                  </a:lnTo>
                  <a:lnTo>
                    <a:pt x="2418809" y="686503"/>
                  </a:lnTo>
                  <a:lnTo>
                    <a:pt x="1425322" y="68650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9995499C-9511-4C9E-9F1C-B82952F25ECD}"/>
              </a:ext>
            </a:extLst>
          </p:cNvPr>
          <p:cNvGrpSpPr/>
          <p:nvPr/>
        </p:nvGrpSpPr>
        <p:grpSpPr>
          <a:xfrm>
            <a:off x="4243636" y="2894944"/>
            <a:ext cx="1472014" cy="1506177"/>
            <a:chOff x="2886158" y="1462325"/>
            <a:chExt cx="3844132" cy="3933349"/>
          </a:xfrm>
          <a:solidFill>
            <a:srgbClr val="C00000"/>
          </a:solidFill>
        </p:grpSpPr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F506F73A-2C1F-4DCF-9038-C7A29F0D25A2}"/>
                </a:ext>
              </a:extLst>
            </p:cNvPr>
            <p:cNvSpPr/>
            <p:nvPr/>
          </p:nvSpPr>
          <p:spPr>
            <a:xfrm>
              <a:off x="2886158" y="1462325"/>
              <a:ext cx="3844131" cy="393334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FD0A5334-2FE6-4A36-9776-B01FC7AA15C2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623435 w 3844131"/>
                <a:gd name="connsiteY0" fmla="*/ 3521155 h 3933349"/>
                <a:gd name="connsiteX1" fmla="*/ 2220695 w 3844131"/>
                <a:gd name="connsiteY1" fmla="*/ 3521155 h 3933349"/>
                <a:gd name="connsiteX2" fmla="*/ 2426792 w 3844131"/>
                <a:gd name="connsiteY2" fmla="*/ 3933349 h 3933349"/>
                <a:gd name="connsiteX3" fmla="*/ 2278173 w 3844131"/>
                <a:gd name="connsiteY3" fmla="*/ 3933349 h 3933349"/>
                <a:gd name="connsiteX4" fmla="*/ 2132874 w 3844131"/>
                <a:gd name="connsiteY4" fmla="*/ 3642751 h 3933349"/>
                <a:gd name="connsiteX5" fmla="*/ 1711256 w 3844131"/>
                <a:gd name="connsiteY5" fmla="*/ 3642751 h 3933349"/>
                <a:gd name="connsiteX6" fmla="*/ 1565957 w 3844131"/>
                <a:gd name="connsiteY6" fmla="*/ 3933349 h 3933349"/>
                <a:gd name="connsiteX7" fmla="*/ 1417338 w 3844131"/>
                <a:gd name="connsiteY7" fmla="*/ 3933349 h 3933349"/>
                <a:gd name="connsiteX8" fmla="*/ 1228648 w 3844131"/>
                <a:gd name="connsiteY8" fmla="*/ 2974531 h 3933349"/>
                <a:gd name="connsiteX9" fmla="*/ 2615482 w 3844131"/>
                <a:gd name="connsiteY9" fmla="*/ 2974531 h 3933349"/>
                <a:gd name="connsiteX10" fmla="*/ 3094891 w 3844131"/>
                <a:gd name="connsiteY10" fmla="*/ 3933349 h 3933349"/>
                <a:gd name="connsiteX11" fmla="*/ 2936564 w 3844131"/>
                <a:gd name="connsiteY11" fmla="*/ 3933349 h 3933349"/>
                <a:gd name="connsiteX12" fmla="*/ 2521925 w 3844131"/>
                <a:gd name="connsiteY12" fmla="*/ 3104071 h 3933349"/>
                <a:gd name="connsiteX13" fmla="*/ 1322205 w 3844131"/>
                <a:gd name="connsiteY13" fmla="*/ 3104071 h 3933349"/>
                <a:gd name="connsiteX14" fmla="*/ 907566 w 3844131"/>
                <a:gd name="connsiteY14" fmla="*/ 3933349 h 3933349"/>
                <a:gd name="connsiteX15" fmla="*/ 749239 w 3844131"/>
                <a:gd name="connsiteY15" fmla="*/ 3933349 h 3933349"/>
                <a:gd name="connsiteX16" fmla="*/ 3537439 w 3844131"/>
                <a:gd name="connsiteY16" fmla="*/ 2538164 h 3933349"/>
                <a:gd name="connsiteX17" fmla="*/ 3844131 w 3844131"/>
                <a:gd name="connsiteY17" fmla="*/ 2538164 h 3933349"/>
                <a:gd name="connsiteX18" fmla="*/ 3844131 w 3844131"/>
                <a:gd name="connsiteY18" fmla="*/ 2659760 h 3933349"/>
                <a:gd name="connsiteX19" fmla="*/ 3625260 w 3844131"/>
                <a:gd name="connsiteY19" fmla="*/ 2659760 h 3933349"/>
                <a:gd name="connsiteX20" fmla="*/ 3479316 w 3844131"/>
                <a:gd name="connsiteY20" fmla="*/ 2951648 h 3933349"/>
                <a:gd name="connsiteX21" fmla="*/ 3625260 w 3844131"/>
                <a:gd name="connsiteY21" fmla="*/ 3243536 h 3933349"/>
                <a:gd name="connsiteX22" fmla="*/ 3844131 w 3844131"/>
                <a:gd name="connsiteY22" fmla="*/ 3243536 h 3933349"/>
                <a:gd name="connsiteX23" fmla="*/ 3844131 w 3844131"/>
                <a:gd name="connsiteY23" fmla="*/ 3365132 h 3933349"/>
                <a:gd name="connsiteX24" fmla="*/ 3537439 w 3844131"/>
                <a:gd name="connsiteY24" fmla="*/ 3365132 h 3933349"/>
                <a:gd name="connsiteX25" fmla="*/ 3330697 w 3844131"/>
                <a:gd name="connsiteY25" fmla="*/ 2951648 h 3933349"/>
                <a:gd name="connsiteX26" fmla="*/ 0 w 3844131"/>
                <a:gd name="connsiteY26" fmla="*/ 2538164 h 3933349"/>
                <a:gd name="connsiteX27" fmla="*/ 306691 w 3844131"/>
                <a:gd name="connsiteY27" fmla="*/ 2538164 h 3933349"/>
                <a:gd name="connsiteX28" fmla="*/ 513433 w 3844131"/>
                <a:gd name="connsiteY28" fmla="*/ 2951648 h 3933349"/>
                <a:gd name="connsiteX29" fmla="*/ 306691 w 3844131"/>
                <a:gd name="connsiteY29" fmla="*/ 3365132 h 3933349"/>
                <a:gd name="connsiteX30" fmla="*/ 0 w 3844131"/>
                <a:gd name="connsiteY30" fmla="*/ 3365132 h 3933349"/>
                <a:gd name="connsiteX31" fmla="*/ 0 w 3844131"/>
                <a:gd name="connsiteY31" fmla="*/ 3243536 h 3933349"/>
                <a:gd name="connsiteX32" fmla="*/ 218870 w 3844131"/>
                <a:gd name="connsiteY32" fmla="*/ 3243536 h 3933349"/>
                <a:gd name="connsiteX33" fmla="*/ 364814 w 3844131"/>
                <a:gd name="connsiteY33" fmla="*/ 2951648 h 3933349"/>
                <a:gd name="connsiteX34" fmla="*/ 218870 w 3844131"/>
                <a:gd name="connsiteY34" fmla="*/ 2659760 h 3933349"/>
                <a:gd name="connsiteX35" fmla="*/ 0 w 3844131"/>
                <a:gd name="connsiteY35" fmla="*/ 2659760 h 3933349"/>
                <a:gd name="connsiteX36" fmla="*/ 3142652 w 3844131"/>
                <a:gd name="connsiteY36" fmla="*/ 1991540 h 3933349"/>
                <a:gd name="connsiteX37" fmla="*/ 3844131 w 3844131"/>
                <a:gd name="connsiteY37" fmla="*/ 1991540 h 3933349"/>
                <a:gd name="connsiteX38" fmla="*/ 3844131 w 3844131"/>
                <a:gd name="connsiteY38" fmla="*/ 2121080 h 3933349"/>
                <a:gd name="connsiteX39" fmla="*/ 3236209 w 3844131"/>
                <a:gd name="connsiteY39" fmla="*/ 2121080 h 3933349"/>
                <a:gd name="connsiteX40" fmla="*/ 2820925 w 3844131"/>
                <a:gd name="connsiteY40" fmla="*/ 2951648 h 3933349"/>
                <a:gd name="connsiteX41" fmla="*/ 3236209 w 3844131"/>
                <a:gd name="connsiteY41" fmla="*/ 3782216 h 3933349"/>
                <a:gd name="connsiteX42" fmla="*/ 3844131 w 3844131"/>
                <a:gd name="connsiteY42" fmla="*/ 3782216 h 3933349"/>
                <a:gd name="connsiteX43" fmla="*/ 3844131 w 3844131"/>
                <a:gd name="connsiteY43" fmla="*/ 3911756 h 3933349"/>
                <a:gd name="connsiteX44" fmla="*/ 3142652 w 3844131"/>
                <a:gd name="connsiteY44" fmla="*/ 3911756 h 3933349"/>
                <a:gd name="connsiteX45" fmla="*/ 2662598 w 3844131"/>
                <a:gd name="connsiteY45" fmla="*/ 2951648 h 3933349"/>
                <a:gd name="connsiteX46" fmla="*/ 0 w 3844131"/>
                <a:gd name="connsiteY46" fmla="*/ 1991540 h 3933349"/>
                <a:gd name="connsiteX47" fmla="*/ 701478 w 3844131"/>
                <a:gd name="connsiteY47" fmla="*/ 1991540 h 3933349"/>
                <a:gd name="connsiteX48" fmla="*/ 1181532 w 3844131"/>
                <a:gd name="connsiteY48" fmla="*/ 2951648 h 3933349"/>
                <a:gd name="connsiteX49" fmla="*/ 701478 w 3844131"/>
                <a:gd name="connsiteY49" fmla="*/ 3911756 h 3933349"/>
                <a:gd name="connsiteX50" fmla="*/ 0 w 3844131"/>
                <a:gd name="connsiteY50" fmla="*/ 3911756 h 3933349"/>
                <a:gd name="connsiteX51" fmla="*/ 0 w 3844131"/>
                <a:gd name="connsiteY51" fmla="*/ 3782216 h 3933349"/>
                <a:gd name="connsiteX52" fmla="*/ 607921 w 3844131"/>
                <a:gd name="connsiteY52" fmla="*/ 3782216 h 3933349"/>
                <a:gd name="connsiteX53" fmla="*/ 1023205 w 3844131"/>
                <a:gd name="connsiteY53" fmla="*/ 2951648 h 3933349"/>
                <a:gd name="connsiteX54" fmla="*/ 607921 w 3844131"/>
                <a:gd name="connsiteY54" fmla="*/ 2121080 h 3933349"/>
                <a:gd name="connsiteX55" fmla="*/ 0 w 3844131"/>
                <a:gd name="connsiteY55" fmla="*/ 2121080 h 3933349"/>
                <a:gd name="connsiteX56" fmla="*/ 1711256 w 3844131"/>
                <a:gd name="connsiteY56" fmla="*/ 1674786 h 3933349"/>
                <a:gd name="connsiteX57" fmla="*/ 1565312 w 3844131"/>
                <a:gd name="connsiteY57" fmla="*/ 1966674 h 3933349"/>
                <a:gd name="connsiteX58" fmla="*/ 1711256 w 3844131"/>
                <a:gd name="connsiteY58" fmla="*/ 2258562 h 3933349"/>
                <a:gd name="connsiteX59" fmla="*/ 2132874 w 3844131"/>
                <a:gd name="connsiteY59" fmla="*/ 2258562 h 3933349"/>
                <a:gd name="connsiteX60" fmla="*/ 2278818 w 3844131"/>
                <a:gd name="connsiteY60" fmla="*/ 1966674 h 3933349"/>
                <a:gd name="connsiteX61" fmla="*/ 2132874 w 3844131"/>
                <a:gd name="connsiteY61" fmla="*/ 1674786 h 3933349"/>
                <a:gd name="connsiteX62" fmla="*/ 1623435 w 3844131"/>
                <a:gd name="connsiteY62" fmla="*/ 1553190 h 3933349"/>
                <a:gd name="connsiteX63" fmla="*/ 2220695 w 3844131"/>
                <a:gd name="connsiteY63" fmla="*/ 1553190 h 3933349"/>
                <a:gd name="connsiteX64" fmla="*/ 2427437 w 3844131"/>
                <a:gd name="connsiteY64" fmla="*/ 1966674 h 3933349"/>
                <a:gd name="connsiteX65" fmla="*/ 2220695 w 3844131"/>
                <a:gd name="connsiteY65" fmla="*/ 2380158 h 3933349"/>
                <a:gd name="connsiteX66" fmla="*/ 1623435 w 3844131"/>
                <a:gd name="connsiteY66" fmla="*/ 2380158 h 3933349"/>
                <a:gd name="connsiteX67" fmla="*/ 1416693 w 3844131"/>
                <a:gd name="connsiteY67" fmla="*/ 1966674 h 3933349"/>
                <a:gd name="connsiteX68" fmla="*/ 1322205 w 3844131"/>
                <a:gd name="connsiteY68" fmla="*/ 1136106 h 3933349"/>
                <a:gd name="connsiteX69" fmla="*/ 906921 w 3844131"/>
                <a:gd name="connsiteY69" fmla="*/ 1966674 h 3933349"/>
                <a:gd name="connsiteX70" fmla="*/ 1322205 w 3844131"/>
                <a:gd name="connsiteY70" fmla="*/ 2797242 h 3933349"/>
                <a:gd name="connsiteX71" fmla="*/ 2521925 w 3844131"/>
                <a:gd name="connsiteY71" fmla="*/ 2797242 h 3933349"/>
                <a:gd name="connsiteX72" fmla="*/ 2937209 w 3844131"/>
                <a:gd name="connsiteY72" fmla="*/ 1966674 h 3933349"/>
                <a:gd name="connsiteX73" fmla="*/ 2521925 w 3844131"/>
                <a:gd name="connsiteY73" fmla="*/ 1136106 h 3933349"/>
                <a:gd name="connsiteX74" fmla="*/ 1228648 w 3844131"/>
                <a:gd name="connsiteY74" fmla="*/ 1006566 h 3933349"/>
                <a:gd name="connsiteX75" fmla="*/ 2615482 w 3844131"/>
                <a:gd name="connsiteY75" fmla="*/ 1006566 h 3933349"/>
                <a:gd name="connsiteX76" fmla="*/ 3095536 w 3844131"/>
                <a:gd name="connsiteY76" fmla="*/ 1966674 h 3933349"/>
                <a:gd name="connsiteX77" fmla="*/ 2615482 w 3844131"/>
                <a:gd name="connsiteY77" fmla="*/ 2926782 h 3933349"/>
                <a:gd name="connsiteX78" fmla="*/ 1228648 w 3844131"/>
                <a:gd name="connsiteY78" fmla="*/ 2926782 h 3933349"/>
                <a:gd name="connsiteX79" fmla="*/ 748594 w 3844131"/>
                <a:gd name="connsiteY79" fmla="*/ 1966674 h 3933349"/>
                <a:gd name="connsiteX80" fmla="*/ 3537439 w 3844131"/>
                <a:gd name="connsiteY80" fmla="*/ 570200 h 3933349"/>
                <a:gd name="connsiteX81" fmla="*/ 3844131 w 3844131"/>
                <a:gd name="connsiteY81" fmla="*/ 570200 h 3933349"/>
                <a:gd name="connsiteX82" fmla="*/ 3844131 w 3844131"/>
                <a:gd name="connsiteY82" fmla="*/ 691795 h 3933349"/>
                <a:gd name="connsiteX83" fmla="*/ 3625260 w 3844131"/>
                <a:gd name="connsiteY83" fmla="*/ 691795 h 3933349"/>
                <a:gd name="connsiteX84" fmla="*/ 3479316 w 3844131"/>
                <a:gd name="connsiteY84" fmla="*/ 983683 h 3933349"/>
                <a:gd name="connsiteX85" fmla="*/ 3625260 w 3844131"/>
                <a:gd name="connsiteY85" fmla="*/ 1275571 h 3933349"/>
                <a:gd name="connsiteX86" fmla="*/ 3844131 w 3844131"/>
                <a:gd name="connsiteY86" fmla="*/ 1275571 h 3933349"/>
                <a:gd name="connsiteX87" fmla="*/ 3844131 w 3844131"/>
                <a:gd name="connsiteY87" fmla="*/ 1397167 h 3933349"/>
                <a:gd name="connsiteX88" fmla="*/ 3537439 w 3844131"/>
                <a:gd name="connsiteY88" fmla="*/ 1397167 h 3933349"/>
                <a:gd name="connsiteX89" fmla="*/ 3330697 w 3844131"/>
                <a:gd name="connsiteY89" fmla="*/ 983683 h 3933349"/>
                <a:gd name="connsiteX90" fmla="*/ 0 w 3844131"/>
                <a:gd name="connsiteY90" fmla="*/ 570199 h 3933349"/>
                <a:gd name="connsiteX91" fmla="*/ 306691 w 3844131"/>
                <a:gd name="connsiteY91" fmla="*/ 570199 h 3933349"/>
                <a:gd name="connsiteX92" fmla="*/ 513433 w 3844131"/>
                <a:gd name="connsiteY92" fmla="*/ 983683 h 3933349"/>
                <a:gd name="connsiteX93" fmla="*/ 306691 w 3844131"/>
                <a:gd name="connsiteY93" fmla="*/ 1397167 h 3933349"/>
                <a:gd name="connsiteX94" fmla="*/ 0 w 3844131"/>
                <a:gd name="connsiteY94" fmla="*/ 1397167 h 3933349"/>
                <a:gd name="connsiteX95" fmla="*/ 0 w 3844131"/>
                <a:gd name="connsiteY95" fmla="*/ 1275571 h 3933349"/>
                <a:gd name="connsiteX96" fmla="*/ 218870 w 3844131"/>
                <a:gd name="connsiteY96" fmla="*/ 1275571 h 3933349"/>
                <a:gd name="connsiteX97" fmla="*/ 364814 w 3844131"/>
                <a:gd name="connsiteY97" fmla="*/ 983683 h 3933349"/>
                <a:gd name="connsiteX98" fmla="*/ 218870 w 3844131"/>
                <a:gd name="connsiteY98" fmla="*/ 691795 h 3933349"/>
                <a:gd name="connsiteX99" fmla="*/ 0 w 3844131"/>
                <a:gd name="connsiteY99" fmla="*/ 691795 h 3933349"/>
                <a:gd name="connsiteX100" fmla="*/ 3142652 w 3844131"/>
                <a:gd name="connsiteY100" fmla="*/ 23575 h 3933349"/>
                <a:gd name="connsiteX101" fmla="*/ 3844131 w 3844131"/>
                <a:gd name="connsiteY101" fmla="*/ 23575 h 3933349"/>
                <a:gd name="connsiteX102" fmla="*/ 3844131 w 3844131"/>
                <a:gd name="connsiteY102" fmla="*/ 153116 h 3933349"/>
                <a:gd name="connsiteX103" fmla="*/ 3236209 w 3844131"/>
                <a:gd name="connsiteY103" fmla="*/ 153116 h 3933349"/>
                <a:gd name="connsiteX104" fmla="*/ 2820925 w 3844131"/>
                <a:gd name="connsiteY104" fmla="*/ 983683 h 3933349"/>
                <a:gd name="connsiteX105" fmla="*/ 3236209 w 3844131"/>
                <a:gd name="connsiteY105" fmla="*/ 1814251 h 3933349"/>
                <a:gd name="connsiteX106" fmla="*/ 3844131 w 3844131"/>
                <a:gd name="connsiteY106" fmla="*/ 1814251 h 3933349"/>
                <a:gd name="connsiteX107" fmla="*/ 3844131 w 3844131"/>
                <a:gd name="connsiteY107" fmla="*/ 1943791 h 3933349"/>
                <a:gd name="connsiteX108" fmla="*/ 3142652 w 3844131"/>
                <a:gd name="connsiteY108" fmla="*/ 1943791 h 3933349"/>
                <a:gd name="connsiteX109" fmla="*/ 2662598 w 3844131"/>
                <a:gd name="connsiteY109" fmla="*/ 983683 h 3933349"/>
                <a:gd name="connsiteX110" fmla="*/ 0 w 3844131"/>
                <a:gd name="connsiteY110" fmla="*/ 23575 h 3933349"/>
                <a:gd name="connsiteX111" fmla="*/ 701478 w 3844131"/>
                <a:gd name="connsiteY111" fmla="*/ 23575 h 3933349"/>
                <a:gd name="connsiteX112" fmla="*/ 1181532 w 3844131"/>
                <a:gd name="connsiteY112" fmla="*/ 983683 h 3933349"/>
                <a:gd name="connsiteX113" fmla="*/ 701478 w 3844131"/>
                <a:gd name="connsiteY113" fmla="*/ 1943791 h 3933349"/>
                <a:gd name="connsiteX114" fmla="*/ 0 w 3844131"/>
                <a:gd name="connsiteY114" fmla="*/ 1943791 h 3933349"/>
                <a:gd name="connsiteX115" fmla="*/ 0 w 3844131"/>
                <a:gd name="connsiteY115" fmla="*/ 1814251 h 3933349"/>
                <a:gd name="connsiteX116" fmla="*/ 607921 w 3844131"/>
                <a:gd name="connsiteY116" fmla="*/ 1814251 h 3933349"/>
                <a:gd name="connsiteX117" fmla="*/ 1023205 w 3844131"/>
                <a:gd name="connsiteY117" fmla="*/ 983683 h 3933349"/>
                <a:gd name="connsiteX118" fmla="*/ 607921 w 3844131"/>
                <a:gd name="connsiteY118" fmla="*/ 153115 h 3933349"/>
                <a:gd name="connsiteX119" fmla="*/ 0 w 3844131"/>
                <a:gd name="connsiteY119" fmla="*/ 153115 h 3933349"/>
                <a:gd name="connsiteX120" fmla="*/ 1417338 w 3844131"/>
                <a:gd name="connsiteY120" fmla="*/ 0 h 3933349"/>
                <a:gd name="connsiteX121" fmla="*/ 1565957 w 3844131"/>
                <a:gd name="connsiteY121" fmla="*/ 0 h 3933349"/>
                <a:gd name="connsiteX122" fmla="*/ 1711256 w 3844131"/>
                <a:gd name="connsiteY122" fmla="*/ 290598 h 3933349"/>
                <a:gd name="connsiteX123" fmla="*/ 2132874 w 3844131"/>
                <a:gd name="connsiteY123" fmla="*/ 290598 h 3933349"/>
                <a:gd name="connsiteX124" fmla="*/ 2278173 w 3844131"/>
                <a:gd name="connsiteY124" fmla="*/ 0 h 3933349"/>
                <a:gd name="connsiteX125" fmla="*/ 2426792 w 3844131"/>
                <a:gd name="connsiteY125" fmla="*/ 0 h 3933349"/>
                <a:gd name="connsiteX126" fmla="*/ 2220695 w 3844131"/>
                <a:gd name="connsiteY126" fmla="*/ 412194 h 3933349"/>
                <a:gd name="connsiteX127" fmla="*/ 1623435 w 3844131"/>
                <a:gd name="connsiteY127" fmla="*/ 412194 h 3933349"/>
                <a:gd name="connsiteX128" fmla="*/ 749239 w 3844131"/>
                <a:gd name="connsiteY128" fmla="*/ 0 h 3933349"/>
                <a:gd name="connsiteX129" fmla="*/ 907566 w 3844131"/>
                <a:gd name="connsiteY129" fmla="*/ 0 h 3933349"/>
                <a:gd name="connsiteX130" fmla="*/ 1322205 w 3844131"/>
                <a:gd name="connsiteY130" fmla="*/ 829278 h 3933349"/>
                <a:gd name="connsiteX131" fmla="*/ 2521925 w 3844131"/>
                <a:gd name="connsiteY131" fmla="*/ 829278 h 3933349"/>
                <a:gd name="connsiteX132" fmla="*/ 2936564 w 3844131"/>
                <a:gd name="connsiteY132" fmla="*/ 0 h 3933349"/>
                <a:gd name="connsiteX133" fmla="*/ 3094891 w 3844131"/>
                <a:gd name="connsiteY133" fmla="*/ 0 h 3933349"/>
                <a:gd name="connsiteX134" fmla="*/ 2615482 w 3844131"/>
                <a:gd name="connsiteY134" fmla="*/ 958818 h 3933349"/>
                <a:gd name="connsiteX135" fmla="*/ 1228648 w 3844131"/>
                <a:gd name="connsiteY135" fmla="*/ 958818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3844131" h="3933349">
                  <a:moveTo>
                    <a:pt x="1623435" y="3521155"/>
                  </a:moveTo>
                  <a:lnTo>
                    <a:pt x="2220695" y="3521155"/>
                  </a:lnTo>
                  <a:lnTo>
                    <a:pt x="2426792" y="3933349"/>
                  </a:lnTo>
                  <a:lnTo>
                    <a:pt x="2278173" y="3933349"/>
                  </a:lnTo>
                  <a:lnTo>
                    <a:pt x="2132874" y="3642751"/>
                  </a:lnTo>
                  <a:lnTo>
                    <a:pt x="1711256" y="3642751"/>
                  </a:lnTo>
                  <a:lnTo>
                    <a:pt x="1565957" y="3933349"/>
                  </a:lnTo>
                  <a:lnTo>
                    <a:pt x="1417338" y="3933349"/>
                  </a:lnTo>
                  <a:close/>
                  <a:moveTo>
                    <a:pt x="1228648" y="2974531"/>
                  </a:moveTo>
                  <a:lnTo>
                    <a:pt x="2615482" y="2974531"/>
                  </a:lnTo>
                  <a:lnTo>
                    <a:pt x="3094891" y="3933349"/>
                  </a:lnTo>
                  <a:lnTo>
                    <a:pt x="2936564" y="3933349"/>
                  </a:lnTo>
                  <a:lnTo>
                    <a:pt x="2521925" y="3104071"/>
                  </a:lnTo>
                  <a:lnTo>
                    <a:pt x="1322205" y="3104071"/>
                  </a:lnTo>
                  <a:lnTo>
                    <a:pt x="907566" y="3933349"/>
                  </a:lnTo>
                  <a:lnTo>
                    <a:pt x="749239" y="3933349"/>
                  </a:lnTo>
                  <a:close/>
                  <a:moveTo>
                    <a:pt x="3537439" y="2538164"/>
                  </a:moveTo>
                  <a:lnTo>
                    <a:pt x="3844131" y="2538164"/>
                  </a:lnTo>
                  <a:lnTo>
                    <a:pt x="3844131" y="2659760"/>
                  </a:lnTo>
                  <a:lnTo>
                    <a:pt x="3625260" y="2659760"/>
                  </a:lnTo>
                  <a:lnTo>
                    <a:pt x="3479316" y="2951648"/>
                  </a:lnTo>
                  <a:lnTo>
                    <a:pt x="3625260" y="3243536"/>
                  </a:lnTo>
                  <a:lnTo>
                    <a:pt x="3844131" y="3243536"/>
                  </a:lnTo>
                  <a:lnTo>
                    <a:pt x="3844131" y="3365132"/>
                  </a:lnTo>
                  <a:lnTo>
                    <a:pt x="3537439" y="3365132"/>
                  </a:lnTo>
                  <a:lnTo>
                    <a:pt x="3330697" y="2951648"/>
                  </a:lnTo>
                  <a:close/>
                  <a:moveTo>
                    <a:pt x="0" y="2538164"/>
                  </a:moveTo>
                  <a:lnTo>
                    <a:pt x="306691" y="2538164"/>
                  </a:lnTo>
                  <a:lnTo>
                    <a:pt x="513433" y="2951648"/>
                  </a:lnTo>
                  <a:lnTo>
                    <a:pt x="306691" y="3365132"/>
                  </a:lnTo>
                  <a:lnTo>
                    <a:pt x="0" y="3365132"/>
                  </a:lnTo>
                  <a:lnTo>
                    <a:pt x="0" y="3243536"/>
                  </a:lnTo>
                  <a:lnTo>
                    <a:pt x="218870" y="3243536"/>
                  </a:lnTo>
                  <a:lnTo>
                    <a:pt x="364814" y="2951648"/>
                  </a:lnTo>
                  <a:lnTo>
                    <a:pt x="218870" y="2659760"/>
                  </a:lnTo>
                  <a:lnTo>
                    <a:pt x="0" y="2659760"/>
                  </a:lnTo>
                  <a:close/>
                  <a:moveTo>
                    <a:pt x="3142652" y="1991540"/>
                  </a:moveTo>
                  <a:lnTo>
                    <a:pt x="3844131" y="1991540"/>
                  </a:lnTo>
                  <a:lnTo>
                    <a:pt x="3844131" y="2121080"/>
                  </a:lnTo>
                  <a:lnTo>
                    <a:pt x="3236209" y="2121080"/>
                  </a:lnTo>
                  <a:lnTo>
                    <a:pt x="2820925" y="2951648"/>
                  </a:lnTo>
                  <a:lnTo>
                    <a:pt x="3236209" y="3782216"/>
                  </a:lnTo>
                  <a:lnTo>
                    <a:pt x="3844131" y="3782216"/>
                  </a:lnTo>
                  <a:lnTo>
                    <a:pt x="3844131" y="3911756"/>
                  </a:lnTo>
                  <a:lnTo>
                    <a:pt x="3142652" y="3911756"/>
                  </a:lnTo>
                  <a:lnTo>
                    <a:pt x="2662598" y="2951648"/>
                  </a:lnTo>
                  <a:close/>
                  <a:moveTo>
                    <a:pt x="0" y="1991540"/>
                  </a:moveTo>
                  <a:lnTo>
                    <a:pt x="701478" y="1991540"/>
                  </a:lnTo>
                  <a:lnTo>
                    <a:pt x="1181532" y="2951648"/>
                  </a:lnTo>
                  <a:lnTo>
                    <a:pt x="701478" y="3911756"/>
                  </a:lnTo>
                  <a:lnTo>
                    <a:pt x="0" y="3911756"/>
                  </a:lnTo>
                  <a:lnTo>
                    <a:pt x="0" y="3782216"/>
                  </a:lnTo>
                  <a:lnTo>
                    <a:pt x="607921" y="3782216"/>
                  </a:lnTo>
                  <a:lnTo>
                    <a:pt x="1023205" y="2951648"/>
                  </a:lnTo>
                  <a:lnTo>
                    <a:pt x="607921" y="2121080"/>
                  </a:lnTo>
                  <a:lnTo>
                    <a:pt x="0" y="2121080"/>
                  </a:lnTo>
                  <a:close/>
                  <a:moveTo>
                    <a:pt x="1711256" y="1674786"/>
                  </a:moveTo>
                  <a:lnTo>
                    <a:pt x="1565312" y="1966674"/>
                  </a:lnTo>
                  <a:lnTo>
                    <a:pt x="1711256" y="2258562"/>
                  </a:lnTo>
                  <a:lnTo>
                    <a:pt x="2132874" y="2258562"/>
                  </a:lnTo>
                  <a:lnTo>
                    <a:pt x="2278818" y="1966674"/>
                  </a:lnTo>
                  <a:lnTo>
                    <a:pt x="2132874" y="1674786"/>
                  </a:lnTo>
                  <a:close/>
                  <a:moveTo>
                    <a:pt x="1623435" y="1553190"/>
                  </a:moveTo>
                  <a:lnTo>
                    <a:pt x="2220695" y="1553190"/>
                  </a:lnTo>
                  <a:lnTo>
                    <a:pt x="2427437" y="1966674"/>
                  </a:lnTo>
                  <a:lnTo>
                    <a:pt x="2220695" y="2380158"/>
                  </a:lnTo>
                  <a:lnTo>
                    <a:pt x="1623435" y="2380158"/>
                  </a:lnTo>
                  <a:lnTo>
                    <a:pt x="1416693" y="1966674"/>
                  </a:lnTo>
                  <a:close/>
                  <a:moveTo>
                    <a:pt x="1322205" y="1136106"/>
                  </a:moveTo>
                  <a:lnTo>
                    <a:pt x="906921" y="1966674"/>
                  </a:lnTo>
                  <a:lnTo>
                    <a:pt x="1322205" y="2797242"/>
                  </a:lnTo>
                  <a:lnTo>
                    <a:pt x="2521925" y="2797242"/>
                  </a:lnTo>
                  <a:lnTo>
                    <a:pt x="2937209" y="1966674"/>
                  </a:lnTo>
                  <a:lnTo>
                    <a:pt x="2521925" y="1136106"/>
                  </a:lnTo>
                  <a:close/>
                  <a:moveTo>
                    <a:pt x="1228648" y="1006566"/>
                  </a:moveTo>
                  <a:lnTo>
                    <a:pt x="2615482" y="1006566"/>
                  </a:lnTo>
                  <a:lnTo>
                    <a:pt x="3095536" y="1966674"/>
                  </a:lnTo>
                  <a:lnTo>
                    <a:pt x="2615482" y="2926782"/>
                  </a:lnTo>
                  <a:lnTo>
                    <a:pt x="1228648" y="2926782"/>
                  </a:lnTo>
                  <a:lnTo>
                    <a:pt x="748594" y="1966674"/>
                  </a:lnTo>
                  <a:close/>
                  <a:moveTo>
                    <a:pt x="3537439" y="570200"/>
                  </a:moveTo>
                  <a:lnTo>
                    <a:pt x="3844131" y="570200"/>
                  </a:lnTo>
                  <a:lnTo>
                    <a:pt x="3844131" y="691795"/>
                  </a:lnTo>
                  <a:lnTo>
                    <a:pt x="3625260" y="691795"/>
                  </a:lnTo>
                  <a:lnTo>
                    <a:pt x="3479316" y="983683"/>
                  </a:lnTo>
                  <a:lnTo>
                    <a:pt x="3625260" y="1275571"/>
                  </a:lnTo>
                  <a:lnTo>
                    <a:pt x="3844131" y="1275571"/>
                  </a:lnTo>
                  <a:lnTo>
                    <a:pt x="3844131" y="1397167"/>
                  </a:lnTo>
                  <a:lnTo>
                    <a:pt x="3537439" y="1397167"/>
                  </a:lnTo>
                  <a:lnTo>
                    <a:pt x="3330697" y="983683"/>
                  </a:lnTo>
                  <a:close/>
                  <a:moveTo>
                    <a:pt x="0" y="570199"/>
                  </a:moveTo>
                  <a:lnTo>
                    <a:pt x="306691" y="570199"/>
                  </a:lnTo>
                  <a:lnTo>
                    <a:pt x="513433" y="983683"/>
                  </a:lnTo>
                  <a:lnTo>
                    <a:pt x="306691" y="1397167"/>
                  </a:lnTo>
                  <a:lnTo>
                    <a:pt x="0" y="1397167"/>
                  </a:lnTo>
                  <a:lnTo>
                    <a:pt x="0" y="1275571"/>
                  </a:lnTo>
                  <a:lnTo>
                    <a:pt x="218870" y="1275571"/>
                  </a:lnTo>
                  <a:lnTo>
                    <a:pt x="364814" y="983683"/>
                  </a:lnTo>
                  <a:lnTo>
                    <a:pt x="218870" y="691795"/>
                  </a:lnTo>
                  <a:lnTo>
                    <a:pt x="0" y="691795"/>
                  </a:lnTo>
                  <a:close/>
                  <a:moveTo>
                    <a:pt x="3142652" y="23575"/>
                  </a:moveTo>
                  <a:lnTo>
                    <a:pt x="3844131" y="23575"/>
                  </a:lnTo>
                  <a:lnTo>
                    <a:pt x="3844131" y="153116"/>
                  </a:lnTo>
                  <a:lnTo>
                    <a:pt x="3236209" y="153116"/>
                  </a:lnTo>
                  <a:lnTo>
                    <a:pt x="2820925" y="983683"/>
                  </a:lnTo>
                  <a:lnTo>
                    <a:pt x="3236209" y="1814251"/>
                  </a:lnTo>
                  <a:lnTo>
                    <a:pt x="3844131" y="1814251"/>
                  </a:lnTo>
                  <a:lnTo>
                    <a:pt x="3844131" y="1943791"/>
                  </a:lnTo>
                  <a:lnTo>
                    <a:pt x="3142652" y="1943791"/>
                  </a:lnTo>
                  <a:lnTo>
                    <a:pt x="2662598" y="983683"/>
                  </a:lnTo>
                  <a:close/>
                  <a:moveTo>
                    <a:pt x="0" y="23575"/>
                  </a:moveTo>
                  <a:lnTo>
                    <a:pt x="701478" y="23575"/>
                  </a:lnTo>
                  <a:lnTo>
                    <a:pt x="1181532" y="983683"/>
                  </a:lnTo>
                  <a:lnTo>
                    <a:pt x="701478" y="1943791"/>
                  </a:lnTo>
                  <a:lnTo>
                    <a:pt x="0" y="1943791"/>
                  </a:lnTo>
                  <a:lnTo>
                    <a:pt x="0" y="1814251"/>
                  </a:lnTo>
                  <a:lnTo>
                    <a:pt x="607921" y="1814251"/>
                  </a:lnTo>
                  <a:lnTo>
                    <a:pt x="1023205" y="983683"/>
                  </a:lnTo>
                  <a:lnTo>
                    <a:pt x="607921" y="153115"/>
                  </a:lnTo>
                  <a:lnTo>
                    <a:pt x="0" y="153115"/>
                  </a:lnTo>
                  <a:close/>
                  <a:moveTo>
                    <a:pt x="1417338" y="0"/>
                  </a:moveTo>
                  <a:lnTo>
                    <a:pt x="1565957" y="0"/>
                  </a:lnTo>
                  <a:lnTo>
                    <a:pt x="1711256" y="290598"/>
                  </a:lnTo>
                  <a:lnTo>
                    <a:pt x="2132874" y="290598"/>
                  </a:lnTo>
                  <a:lnTo>
                    <a:pt x="2278173" y="0"/>
                  </a:lnTo>
                  <a:lnTo>
                    <a:pt x="2426792" y="0"/>
                  </a:lnTo>
                  <a:lnTo>
                    <a:pt x="2220695" y="412194"/>
                  </a:lnTo>
                  <a:lnTo>
                    <a:pt x="1623435" y="412194"/>
                  </a:lnTo>
                  <a:close/>
                  <a:moveTo>
                    <a:pt x="749239" y="0"/>
                  </a:moveTo>
                  <a:lnTo>
                    <a:pt x="907566" y="0"/>
                  </a:lnTo>
                  <a:lnTo>
                    <a:pt x="1322205" y="829278"/>
                  </a:lnTo>
                  <a:lnTo>
                    <a:pt x="2521925" y="829278"/>
                  </a:lnTo>
                  <a:lnTo>
                    <a:pt x="2936564" y="0"/>
                  </a:lnTo>
                  <a:lnTo>
                    <a:pt x="3094891" y="0"/>
                  </a:lnTo>
                  <a:lnTo>
                    <a:pt x="2615482" y="958818"/>
                  </a:lnTo>
                  <a:lnTo>
                    <a:pt x="1228648" y="9588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4474AB9B-E9B9-49B9-A1B2-8F3F6F13DAA4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819322 w 3844131"/>
                <a:gd name="connsiteY0" fmla="*/ 3792380 h 3933349"/>
                <a:gd name="connsiteX1" fmla="*/ 2024809 w 3844131"/>
                <a:gd name="connsiteY1" fmla="*/ 3792380 h 3933349"/>
                <a:gd name="connsiteX2" fmla="*/ 2095293 w 3844131"/>
                <a:gd name="connsiteY2" fmla="*/ 3933349 h 3933349"/>
                <a:gd name="connsiteX3" fmla="*/ 1748837 w 3844131"/>
                <a:gd name="connsiteY3" fmla="*/ 3933349 h 3933349"/>
                <a:gd name="connsiteX4" fmla="*/ 1425322 w 3844131"/>
                <a:gd name="connsiteY4" fmla="*/ 3246846 h 3933349"/>
                <a:gd name="connsiteX5" fmla="*/ 2418809 w 3844131"/>
                <a:gd name="connsiteY5" fmla="*/ 3246846 h 3933349"/>
                <a:gd name="connsiteX6" fmla="*/ 2762060 w 3844131"/>
                <a:gd name="connsiteY6" fmla="*/ 3933349 h 3933349"/>
                <a:gd name="connsiteX7" fmla="*/ 2607217 w 3844131"/>
                <a:gd name="connsiteY7" fmla="*/ 3933349 h 3933349"/>
                <a:gd name="connsiteX8" fmla="*/ 2327310 w 3844131"/>
                <a:gd name="connsiteY8" fmla="*/ 3373535 h 3933349"/>
                <a:gd name="connsiteX9" fmla="*/ 1516820 w 3844131"/>
                <a:gd name="connsiteY9" fmla="*/ 3373535 h 3933349"/>
                <a:gd name="connsiteX10" fmla="*/ 1236913 w 3844131"/>
                <a:gd name="connsiteY10" fmla="*/ 3933349 h 3933349"/>
                <a:gd name="connsiteX11" fmla="*/ 1082070 w 3844131"/>
                <a:gd name="connsiteY11" fmla="*/ 3933349 h 3933349"/>
                <a:gd name="connsiteX12" fmla="*/ 3733326 w 3844131"/>
                <a:gd name="connsiteY12" fmla="*/ 2809389 h 3933349"/>
                <a:gd name="connsiteX13" fmla="*/ 3844131 w 3844131"/>
                <a:gd name="connsiteY13" fmla="*/ 2809389 h 3933349"/>
                <a:gd name="connsiteX14" fmla="*/ 3844131 w 3844131"/>
                <a:gd name="connsiteY14" fmla="*/ 3093907 h 3933349"/>
                <a:gd name="connsiteX15" fmla="*/ 3733326 w 3844131"/>
                <a:gd name="connsiteY15" fmla="*/ 3093907 h 3933349"/>
                <a:gd name="connsiteX16" fmla="*/ 3662196 w 3844131"/>
                <a:gd name="connsiteY16" fmla="*/ 2951648 h 3933349"/>
                <a:gd name="connsiteX17" fmla="*/ 0 w 3844131"/>
                <a:gd name="connsiteY17" fmla="*/ 2809389 h 3933349"/>
                <a:gd name="connsiteX18" fmla="*/ 110805 w 3844131"/>
                <a:gd name="connsiteY18" fmla="*/ 2809389 h 3933349"/>
                <a:gd name="connsiteX19" fmla="*/ 181934 w 3844131"/>
                <a:gd name="connsiteY19" fmla="*/ 2951648 h 3933349"/>
                <a:gd name="connsiteX20" fmla="*/ 110805 w 3844131"/>
                <a:gd name="connsiteY20" fmla="*/ 3093907 h 3933349"/>
                <a:gd name="connsiteX21" fmla="*/ 0 w 3844131"/>
                <a:gd name="connsiteY21" fmla="*/ 3093907 h 3933349"/>
                <a:gd name="connsiteX22" fmla="*/ 3339326 w 3844131"/>
                <a:gd name="connsiteY22" fmla="*/ 2263855 h 3933349"/>
                <a:gd name="connsiteX23" fmla="*/ 3844131 w 3844131"/>
                <a:gd name="connsiteY23" fmla="*/ 2263855 h 3933349"/>
                <a:gd name="connsiteX24" fmla="*/ 3844131 w 3844131"/>
                <a:gd name="connsiteY24" fmla="*/ 2390544 h 3933349"/>
                <a:gd name="connsiteX25" fmla="*/ 3430824 w 3844131"/>
                <a:gd name="connsiteY25" fmla="*/ 2390544 h 3933349"/>
                <a:gd name="connsiteX26" fmla="*/ 3150272 w 3844131"/>
                <a:gd name="connsiteY26" fmla="*/ 2951648 h 3933349"/>
                <a:gd name="connsiteX27" fmla="*/ 3430824 w 3844131"/>
                <a:gd name="connsiteY27" fmla="*/ 3512752 h 3933349"/>
                <a:gd name="connsiteX28" fmla="*/ 3844131 w 3844131"/>
                <a:gd name="connsiteY28" fmla="*/ 3512752 h 3933349"/>
                <a:gd name="connsiteX29" fmla="*/ 3844131 w 3844131"/>
                <a:gd name="connsiteY29" fmla="*/ 3639441 h 3933349"/>
                <a:gd name="connsiteX30" fmla="*/ 3339326 w 3844131"/>
                <a:gd name="connsiteY30" fmla="*/ 3639441 h 3933349"/>
                <a:gd name="connsiteX31" fmla="*/ 2995429 w 3844131"/>
                <a:gd name="connsiteY31" fmla="*/ 2951648 h 3933349"/>
                <a:gd name="connsiteX32" fmla="*/ 0 w 3844131"/>
                <a:gd name="connsiteY32" fmla="*/ 2263855 h 3933349"/>
                <a:gd name="connsiteX33" fmla="*/ 504805 w 3844131"/>
                <a:gd name="connsiteY33" fmla="*/ 2263855 h 3933349"/>
                <a:gd name="connsiteX34" fmla="*/ 848701 w 3844131"/>
                <a:gd name="connsiteY34" fmla="*/ 2951648 h 3933349"/>
                <a:gd name="connsiteX35" fmla="*/ 504805 w 3844131"/>
                <a:gd name="connsiteY35" fmla="*/ 3639441 h 3933349"/>
                <a:gd name="connsiteX36" fmla="*/ 0 w 3844131"/>
                <a:gd name="connsiteY36" fmla="*/ 3639441 h 3933349"/>
                <a:gd name="connsiteX37" fmla="*/ 0 w 3844131"/>
                <a:gd name="connsiteY37" fmla="*/ 3512752 h 3933349"/>
                <a:gd name="connsiteX38" fmla="*/ 413306 w 3844131"/>
                <a:gd name="connsiteY38" fmla="*/ 3512752 h 3933349"/>
                <a:gd name="connsiteX39" fmla="*/ 693858 w 3844131"/>
                <a:gd name="connsiteY39" fmla="*/ 2951648 h 3933349"/>
                <a:gd name="connsiteX40" fmla="*/ 413306 w 3844131"/>
                <a:gd name="connsiteY40" fmla="*/ 2390544 h 3933349"/>
                <a:gd name="connsiteX41" fmla="*/ 0 w 3844131"/>
                <a:gd name="connsiteY41" fmla="*/ 2390544 h 3933349"/>
                <a:gd name="connsiteX42" fmla="*/ 1819322 w 3844131"/>
                <a:gd name="connsiteY42" fmla="*/ 1824415 h 3933349"/>
                <a:gd name="connsiteX43" fmla="*/ 2024809 w 3844131"/>
                <a:gd name="connsiteY43" fmla="*/ 1824415 h 3933349"/>
                <a:gd name="connsiteX44" fmla="*/ 2095938 w 3844131"/>
                <a:gd name="connsiteY44" fmla="*/ 1966674 h 3933349"/>
                <a:gd name="connsiteX45" fmla="*/ 2024809 w 3844131"/>
                <a:gd name="connsiteY45" fmla="*/ 2108933 h 3933349"/>
                <a:gd name="connsiteX46" fmla="*/ 1819322 w 3844131"/>
                <a:gd name="connsiteY46" fmla="*/ 2108933 h 3933349"/>
                <a:gd name="connsiteX47" fmla="*/ 1748192 w 3844131"/>
                <a:gd name="connsiteY47" fmla="*/ 1966674 h 3933349"/>
                <a:gd name="connsiteX48" fmla="*/ 1516820 w 3844131"/>
                <a:gd name="connsiteY48" fmla="*/ 1405570 h 3933349"/>
                <a:gd name="connsiteX49" fmla="*/ 1236268 w 3844131"/>
                <a:gd name="connsiteY49" fmla="*/ 1966674 h 3933349"/>
                <a:gd name="connsiteX50" fmla="*/ 1516820 w 3844131"/>
                <a:gd name="connsiteY50" fmla="*/ 2527778 h 3933349"/>
                <a:gd name="connsiteX51" fmla="*/ 2327310 w 3844131"/>
                <a:gd name="connsiteY51" fmla="*/ 2527778 h 3933349"/>
                <a:gd name="connsiteX52" fmla="*/ 2607862 w 3844131"/>
                <a:gd name="connsiteY52" fmla="*/ 1966674 h 3933349"/>
                <a:gd name="connsiteX53" fmla="*/ 2327310 w 3844131"/>
                <a:gd name="connsiteY53" fmla="*/ 1405570 h 3933349"/>
                <a:gd name="connsiteX54" fmla="*/ 1425322 w 3844131"/>
                <a:gd name="connsiteY54" fmla="*/ 1278881 h 3933349"/>
                <a:gd name="connsiteX55" fmla="*/ 2418809 w 3844131"/>
                <a:gd name="connsiteY55" fmla="*/ 1278881 h 3933349"/>
                <a:gd name="connsiteX56" fmla="*/ 2762705 w 3844131"/>
                <a:gd name="connsiteY56" fmla="*/ 1966674 h 3933349"/>
                <a:gd name="connsiteX57" fmla="*/ 2418809 w 3844131"/>
                <a:gd name="connsiteY57" fmla="*/ 2654467 h 3933349"/>
                <a:gd name="connsiteX58" fmla="*/ 1425322 w 3844131"/>
                <a:gd name="connsiteY58" fmla="*/ 2654467 h 3933349"/>
                <a:gd name="connsiteX59" fmla="*/ 1081425 w 3844131"/>
                <a:gd name="connsiteY59" fmla="*/ 1966674 h 3933349"/>
                <a:gd name="connsiteX60" fmla="*/ 3733326 w 3844131"/>
                <a:gd name="connsiteY60" fmla="*/ 841424 h 3933349"/>
                <a:gd name="connsiteX61" fmla="*/ 3844131 w 3844131"/>
                <a:gd name="connsiteY61" fmla="*/ 841424 h 3933349"/>
                <a:gd name="connsiteX62" fmla="*/ 3844131 w 3844131"/>
                <a:gd name="connsiteY62" fmla="*/ 1125942 h 3933349"/>
                <a:gd name="connsiteX63" fmla="*/ 3733326 w 3844131"/>
                <a:gd name="connsiteY63" fmla="*/ 1125942 h 3933349"/>
                <a:gd name="connsiteX64" fmla="*/ 3662196 w 3844131"/>
                <a:gd name="connsiteY64" fmla="*/ 983683 h 3933349"/>
                <a:gd name="connsiteX65" fmla="*/ 0 w 3844131"/>
                <a:gd name="connsiteY65" fmla="*/ 841424 h 3933349"/>
                <a:gd name="connsiteX66" fmla="*/ 110805 w 3844131"/>
                <a:gd name="connsiteY66" fmla="*/ 841424 h 3933349"/>
                <a:gd name="connsiteX67" fmla="*/ 181934 w 3844131"/>
                <a:gd name="connsiteY67" fmla="*/ 983683 h 3933349"/>
                <a:gd name="connsiteX68" fmla="*/ 110805 w 3844131"/>
                <a:gd name="connsiteY68" fmla="*/ 1125942 h 3933349"/>
                <a:gd name="connsiteX69" fmla="*/ 0 w 3844131"/>
                <a:gd name="connsiteY69" fmla="*/ 1125942 h 3933349"/>
                <a:gd name="connsiteX70" fmla="*/ 3339326 w 3844131"/>
                <a:gd name="connsiteY70" fmla="*/ 295891 h 3933349"/>
                <a:gd name="connsiteX71" fmla="*/ 3844131 w 3844131"/>
                <a:gd name="connsiteY71" fmla="*/ 295891 h 3933349"/>
                <a:gd name="connsiteX72" fmla="*/ 3844131 w 3844131"/>
                <a:gd name="connsiteY72" fmla="*/ 422580 h 3933349"/>
                <a:gd name="connsiteX73" fmla="*/ 3430824 w 3844131"/>
                <a:gd name="connsiteY73" fmla="*/ 422580 h 3933349"/>
                <a:gd name="connsiteX74" fmla="*/ 3150272 w 3844131"/>
                <a:gd name="connsiteY74" fmla="*/ 983683 h 3933349"/>
                <a:gd name="connsiteX75" fmla="*/ 3430824 w 3844131"/>
                <a:gd name="connsiteY75" fmla="*/ 1544787 h 3933349"/>
                <a:gd name="connsiteX76" fmla="*/ 3844131 w 3844131"/>
                <a:gd name="connsiteY76" fmla="*/ 1544787 h 3933349"/>
                <a:gd name="connsiteX77" fmla="*/ 3844131 w 3844131"/>
                <a:gd name="connsiteY77" fmla="*/ 1671476 h 3933349"/>
                <a:gd name="connsiteX78" fmla="*/ 3339326 w 3844131"/>
                <a:gd name="connsiteY78" fmla="*/ 1671476 h 3933349"/>
                <a:gd name="connsiteX79" fmla="*/ 2995429 w 3844131"/>
                <a:gd name="connsiteY79" fmla="*/ 983683 h 3933349"/>
                <a:gd name="connsiteX80" fmla="*/ 0 w 3844131"/>
                <a:gd name="connsiteY80" fmla="*/ 295890 h 3933349"/>
                <a:gd name="connsiteX81" fmla="*/ 504805 w 3844131"/>
                <a:gd name="connsiteY81" fmla="*/ 295890 h 3933349"/>
                <a:gd name="connsiteX82" fmla="*/ 848701 w 3844131"/>
                <a:gd name="connsiteY82" fmla="*/ 983683 h 3933349"/>
                <a:gd name="connsiteX83" fmla="*/ 504805 w 3844131"/>
                <a:gd name="connsiteY83" fmla="*/ 1671476 h 3933349"/>
                <a:gd name="connsiteX84" fmla="*/ 0 w 3844131"/>
                <a:gd name="connsiteY84" fmla="*/ 1671476 h 3933349"/>
                <a:gd name="connsiteX85" fmla="*/ 0 w 3844131"/>
                <a:gd name="connsiteY85" fmla="*/ 1544787 h 3933349"/>
                <a:gd name="connsiteX86" fmla="*/ 413306 w 3844131"/>
                <a:gd name="connsiteY86" fmla="*/ 1544787 h 3933349"/>
                <a:gd name="connsiteX87" fmla="*/ 693858 w 3844131"/>
                <a:gd name="connsiteY87" fmla="*/ 983683 h 3933349"/>
                <a:gd name="connsiteX88" fmla="*/ 413306 w 3844131"/>
                <a:gd name="connsiteY88" fmla="*/ 422579 h 3933349"/>
                <a:gd name="connsiteX89" fmla="*/ 0 w 3844131"/>
                <a:gd name="connsiteY89" fmla="*/ 422579 h 3933349"/>
                <a:gd name="connsiteX90" fmla="*/ 1748837 w 3844131"/>
                <a:gd name="connsiteY90" fmla="*/ 0 h 3933349"/>
                <a:gd name="connsiteX91" fmla="*/ 2095293 w 3844131"/>
                <a:gd name="connsiteY91" fmla="*/ 0 h 3933349"/>
                <a:gd name="connsiteX92" fmla="*/ 2024809 w 3844131"/>
                <a:gd name="connsiteY92" fmla="*/ 140969 h 3933349"/>
                <a:gd name="connsiteX93" fmla="*/ 1819322 w 3844131"/>
                <a:gd name="connsiteY93" fmla="*/ 140969 h 3933349"/>
                <a:gd name="connsiteX94" fmla="*/ 1082070 w 3844131"/>
                <a:gd name="connsiteY94" fmla="*/ 0 h 3933349"/>
                <a:gd name="connsiteX95" fmla="*/ 1236913 w 3844131"/>
                <a:gd name="connsiteY95" fmla="*/ 0 h 3933349"/>
                <a:gd name="connsiteX96" fmla="*/ 1516820 w 3844131"/>
                <a:gd name="connsiteY96" fmla="*/ 559814 h 3933349"/>
                <a:gd name="connsiteX97" fmla="*/ 2327310 w 3844131"/>
                <a:gd name="connsiteY97" fmla="*/ 559814 h 3933349"/>
                <a:gd name="connsiteX98" fmla="*/ 2607217 w 3844131"/>
                <a:gd name="connsiteY98" fmla="*/ 0 h 3933349"/>
                <a:gd name="connsiteX99" fmla="*/ 2762060 w 3844131"/>
                <a:gd name="connsiteY99" fmla="*/ 0 h 3933349"/>
                <a:gd name="connsiteX100" fmla="*/ 2418809 w 3844131"/>
                <a:gd name="connsiteY100" fmla="*/ 686503 h 3933349"/>
                <a:gd name="connsiteX101" fmla="*/ 1425322 w 3844131"/>
                <a:gd name="connsiteY101" fmla="*/ 686503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844131" h="3933349">
                  <a:moveTo>
                    <a:pt x="1819322" y="3792380"/>
                  </a:moveTo>
                  <a:lnTo>
                    <a:pt x="2024809" y="3792380"/>
                  </a:lnTo>
                  <a:lnTo>
                    <a:pt x="2095293" y="3933349"/>
                  </a:lnTo>
                  <a:lnTo>
                    <a:pt x="1748837" y="3933349"/>
                  </a:lnTo>
                  <a:close/>
                  <a:moveTo>
                    <a:pt x="1425322" y="3246846"/>
                  </a:moveTo>
                  <a:lnTo>
                    <a:pt x="2418809" y="3246846"/>
                  </a:lnTo>
                  <a:lnTo>
                    <a:pt x="2762060" y="3933349"/>
                  </a:lnTo>
                  <a:lnTo>
                    <a:pt x="2607217" y="3933349"/>
                  </a:lnTo>
                  <a:lnTo>
                    <a:pt x="2327310" y="3373535"/>
                  </a:lnTo>
                  <a:lnTo>
                    <a:pt x="1516820" y="3373535"/>
                  </a:lnTo>
                  <a:lnTo>
                    <a:pt x="1236913" y="3933349"/>
                  </a:lnTo>
                  <a:lnTo>
                    <a:pt x="1082070" y="3933349"/>
                  </a:lnTo>
                  <a:close/>
                  <a:moveTo>
                    <a:pt x="3733326" y="2809389"/>
                  </a:moveTo>
                  <a:lnTo>
                    <a:pt x="3844131" y="2809389"/>
                  </a:lnTo>
                  <a:lnTo>
                    <a:pt x="3844131" y="3093907"/>
                  </a:lnTo>
                  <a:lnTo>
                    <a:pt x="3733326" y="3093907"/>
                  </a:lnTo>
                  <a:lnTo>
                    <a:pt x="3662196" y="2951648"/>
                  </a:lnTo>
                  <a:close/>
                  <a:moveTo>
                    <a:pt x="0" y="2809389"/>
                  </a:moveTo>
                  <a:lnTo>
                    <a:pt x="110805" y="2809389"/>
                  </a:lnTo>
                  <a:lnTo>
                    <a:pt x="181934" y="2951648"/>
                  </a:lnTo>
                  <a:lnTo>
                    <a:pt x="110805" y="3093907"/>
                  </a:lnTo>
                  <a:lnTo>
                    <a:pt x="0" y="3093907"/>
                  </a:lnTo>
                  <a:close/>
                  <a:moveTo>
                    <a:pt x="3339326" y="2263855"/>
                  </a:moveTo>
                  <a:lnTo>
                    <a:pt x="3844131" y="2263855"/>
                  </a:lnTo>
                  <a:lnTo>
                    <a:pt x="3844131" y="2390544"/>
                  </a:lnTo>
                  <a:lnTo>
                    <a:pt x="3430824" y="2390544"/>
                  </a:lnTo>
                  <a:lnTo>
                    <a:pt x="3150272" y="2951648"/>
                  </a:lnTo>
                  <a:lnTo>
                    <a:pt x="3430824" y="3512752"/>
                  </a:lnTo>
                  <a:lnTo>
                    <a:pt x="3844131" y="3512752"/>
                  </a:lnTo>
                  <a:lnTo>
                    <a:pt x="3844131" y="3639441"/>
                  </a:lnTo>
                  <a:lnTo>
                    <a:pt x="3339326" y="3639441"/>
                  </a:lnTo>
                  <a:lnTo>
                    <a:pt x="2995429" y="2951648"/>
                  </a:lnTo>
                  <a:close/>
                  <a:moveTo>
                    <a:pt x="0" y="2263855"/>
                  </a:moveTo>
                  <a:lnTo>
                    <a:pt x="504805" y="2263855"/>
                  </a:lnTo>
                  <a:lnTo>
                    <a:pt x="848701" y="2951648"/>
                  </a:lnTo>
                  <a:lnTo>
                    <a:pt x="504805" y="3639441"/>
                  </a:lnTo>
                  <a:lnTo>
                    <a:pt x="0" y="3639441"/>
                  </a:lnTo>
                  <a:lnTo>
                    <a:pt x="0" y="3512752"/>
                  </a:lnTo>
                  <a:lnTo>
                    <a:pt x="413306" y="3512752"/>
                  </a:lnTo>
                  <a:lnTo>
                    <a:pt x="693858" y="2951648"/>
                  </a:lnTo>
                  <a:lnTo>
                    <a:pt x="413306" y="2390544"/>
                  </a:lnTo>
                  <a:lnTo>
                    <a:pt x="0" y="2390544"/>
                  </a:lnTo>
                  <a:close/>
                  <a:moveTo>
                    <a:pt x="1819322" y="1824415"/>
                  </a:moveTo>
                  <a:lnTo>
                    <a:pt x="2024809" y="1824415"/>
                  </a:lnTo>
                  <a:lnTo>
                    <a:pt x="2095938" y="1966674"/>
                  </a:lnTo>
                  <a:lnTo>
                    <a:pt x="2024809" y="2108933"/>
                  </a:lnTo>
                  <a:lnTo>
                    <a:pt x="1819322" y="2108933"/>
                  </a:lnTo>
                  <a:lnTo>
                    <a:pt x="1748192" y="1966674"/>
                  </a:lnTo>
                  <a:close/>
                  <a:moveTo>
                    <a:pt x="1516820" y="1405570"/>
                  </a:moveTo>
                  <a:lnTo>
                    <a:pt x="1236268" y="1966674"/>
                  </a:lnTo>
                  <a:lnTo>
                    <a:pt x="1516820" y="2527778"/>
                  </a:lnTo>
                  <a:lnTo>
                    <a:pt x="2327310" y="2527778"/>
                  </a:lnTo>
                  <a:lnTo>
                    <a:pt x="2607862" y="1966674"/>
                  </a:lnTo>
                  <a:lnTo>
                    <a:pt x="2327310" y="1405570"/>
                  </a:lnTo>
                  <a:close/>
                  <a:moveTo>
                    <a:pt x="1425322" y="1278881"/>
                  </a:moveTo>
                  <a:lnTo>
                    <a:pt x="2418809" y="1278881"/>
                  </a:lnTo>
                  <a:lnTo>
                    <a:pt x="2762705" y="1966674"/>
                  </a:lnTo>
                  <a:lnTo>
                    <a:pt x="2418809" y="2654467"/>
                  </a:lnTo>
                  <a:lnTo>
                    <a:pt x="1425322" y="2654467"/>
                  </a:lnTo>
                  <a:lnTo>
                    <a:pt x="1081425" y="1966674"/>
                  </a:lnTo>
                  <a:close/>
                  <a:moveTo>
                    <a:pt x="3733326" y="841424"/>
                  </a:moveTo>
                  <a:lnTo>
                    <a:pt x="3844131" y="841424"/>
                  </a:lnTo>
                  <a:lnTo>
                    <a:pt x="3844131" y="1125942"/>
                  </a:lnTo>
                  <a:lnTo>
                    <a:pt x="3733326" y="1125942"/>
                  </a:lnTo>
                  <a:lnTo>
                    <a:pt x="3662196" y="983683"/>
                  </a:lnTo>
                  <a:close/>
                  <a:moveTo>
                    <a:pt x="0" y="841424"/>
                  </a:moveTo>
                  <a:lnTo>
                    <a:pt x="110805" y="841424"/>
                  </a:lnTo>
                  <a:lnTo>
                    <a:pt x="181934" y="983683"/>
                  </a:lnTo>
                  <a:lnTo>
                    <a:pt x="110805" y="1125942"/>
                  </a:lnTo>
                  <a:lnTo>
                    <a:pt x="0" y="1125942"/>
                  </a:lnTo>
                  <a:close/>
                  <a:moveTo>
                    <a:pt x="3339326" y="295891"/>
                  </a:moveTo>
                  <a:lnTo>
                    <a:pt x="3844131" y="295891"/>
                  </a:lnTo>
                  <a:lnTo>
                    <a:pt x="3844131" y="422580"/>
                  </a:lnTo>
                  <a:lnTo>
                    <a:pt x="3430824" y="422580"/>
                  </a:lnTo>
                  <a:lnTo>
                    <a:pt x="3150272" y="983683"/>
                  </a:lnTo>
                  <a:lnTo>
                    <a:pt x="3430824" y="1544787"/>
                  </a:lnTo>
                  <a:lnTo>
                    <a:pt x="3844131" y="1544787"/>
                  </a:lnTo>
                  <a:lnTo>
                    <a:pt x="3844131" y="1671476"/>
                  </a:lnTo>
                  <a:lnTo>
                    <a:pt x="3339326" y="1671476"/>
                  </a:lnTo>
                  <a:lnTo>
                    <a:pt x="2995429" y="983683"/>
                  </a:lnTo>
                  <a:close/>
                  <a:moveTo>
                    <a:pt x="0" y="295890"/>
                  </a:moveTo>
                  <a:lnTo>
                    <a:pt x="504805" y="295890"/>
                  </a:lnTo>
                  <a:lnTo>
                    <a:pt x="848701" y="983683"/>
                  </a:lnTo>
                  <a:lnTo>
                    <a:pt x="504805" y="1671476"/>
                  </a:lnTo>
                  <a:lnTo>
                    <a:pt x="0" y="1671476"/>
                  </a:lnTo>
                  <a:lnTo>
                    <a:pt x="0" y="1544787"/>
                  </a:lnTo>
                  <a:lnTo>
                    <a:pt x="413306" y="1544787"/>
                  </a:lnTo>
                  <a:lnTo>
                    <a:pt x="693858" y="983683"/>
                  </a:lnTo>
                  <a:lnTo>
                    <a:pt x="413306" y="422579"/>
                  </a:lnTo>
                  <a:lnTo>
                    <a:pt x="0" y="422579"/>
                  </a:lnTo>
                  <a:close/>
                  <a:moveTo>
                    <a:pt x="1748837" y="0"/>
                  </a:moveTo>
                  <a:lnTo>
                    <a:pt x="2095293" y="0"/>
                  </a:lnTo>
                  <a:lnTo>
                    <a:pt x="2024809" y="140969"/>
                  </a:lnTo>
                  <a:lnTo>
                    <a:pt x="1819322" y="140969"/>
                  </a:lnTo>
                  <a:close/>
                  <a:moveTo>
                    <a:pt x="1082070" y="0"/>
                  </a:moveTo>
                  <a:lnTo>
                    <a:pt x="1236913" y="0"/>
                  </a:lnTo>
                  <a:lnTo>
                    <a:pt x="1516820" y="559814"/>
                  </a:lnTo>
                  <a:lnTo>
                    <a:pt x="2327310" y="559814"/>
                  </a:lnTo>
                  <a:lnTo>
                    <a:pt x="2607217" y="0"/>
                  </a:lnTo>
                  <a:lnTo>
                    <a:pt x="2762060" y="0"/>
                  </a:lnTo>
                  <a:lnTo>
                    <a:pt x="2418809" y="686503"/>
                  </a:lnTo>
                  <a:lnTo>
                    <a:pt x="1425322" y="686503"/>
                  </a:ln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B64C4161-7BA6-46DB-9210-834BA40EE915}"/>
              </a:ext>
            </a:extLst>
          </p:cNvPr>
          <p:cNvGrpSpPr/>
          <p:nvPr/>
        </p:nvGrpSpPr>
        <p:grpSpPr>
          <a:xfrm>
            <a:off x="6032395" y="2894944"/>
            <a:ext cx="1472014" cy="1506177"/>
            <a:chOff x="2886158" y="1462325"/>
            <a:chExt cx="3844132" cy="3933349"/>
          </a:xfrm>
          <a:solidFill>
            <a:schemeClr val="accent6">
              <a:lumMod val="50000"/>
            </a:schemeClr>
          </a:solidFill>
        </p:grpSpPr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14D302DE-CACD-4C6C-A43C-5B4F79EAB0CC}"/>
                </a:ext>
              </a:extLst>
            </p:cNvPr>
            <p:cNvSpPr/>
            <p:nvPr/>
          </p:nvSpPr>
          <p:spPr>
            <a:xfrm>
              <a:off x="2886158" y="1462325"/>
              <a:ext cx="3844131" cy="393334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2CC3E3D-DADE-4851-8996-745A68F65097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623435 w 3844131"/>
                <a:gd name="connsiteY0" fmla="*/ 3521155 h 3933349"/>
                <a:gd name="connsiteX1" fmla="*/ 2220695 w 3844131"/>
                <a:gd name="connsiteY1" fmla="*/ 3521155 h 3933349"/>
                <a:gd name="connsiteX2" fmla="*/ 2426792 w 3844131"/>
                <a:gd name="connsiteY2" fmla="*/ 3933349 h 3933349"/>
                <a:gd name="connsiteX3" fmla="*/ 2278173 w 3844131"/>
                <a:gd name="connsiteY3" fmla="*/ 3933349 h 3933349"/>
                <a:gd name="connsiteX4" fmla="*/ 2132874 w 3844131"/>
                <a:gd name="connsiteY4" fmla="*/ 3642751 h 3933349"/>
                <a:gd name="connsiteX5" fmla="*/ 1711256 w 3844131"/>
                <a:gd name="connsiteY5" fmla="*/ 3642751 h 3933349"/>
                <a:gd name="connsiteX6" fmla="*/ 1565957 w 3844131"/>
                <a:gd name="connsiteY6" fmla="*/ 3933349 h 3933349"/>
                <a:gd name="connsiteX7" fmla="*/ 1417338 w 3844131"/>
                <a:gd name="connsiteY7" fmla="*/ 3933349 h 3933349"/>
                <a:gd name="connsiteX8" fmla="*/ 1228648 w 3844131"/>
                <a:gd name="connsiteY8" fmla="*/ 2974531 h 3933349"/>
                <a:gd name="connsiteX9" fmla="*/ 2615482 w 3844131"/>
                <a:gd name="connsiteY9" fmla="*/ 2974531 h 3933349"/>
                <a:gd name="connsiteX10" fmla="*/ 3094891 w 3844131"/>
                <a:gd name="connsiteY10" fmla="*/ 3933349 h 3933349"/>
                <a:gd name="connsiteX11" fmla="*/ 2936564 w 3844131"/>
                <a:gd name="connsiteY11" fmla="*/ 3933349 h 3933349"/>
                <a:gd name="connsiteX12" fmla="*/ 2521925 w 3844131"/>
                <a:gd name="connsiteY12" fmla="*/ 3104071 h 3933349"/>
                <a:gd name="connsiteX13" fmla="*/ 1322205 w 3844131"/>
                <a:gd name="connsiteY13" fmla="*/ 3104071 h 3933349"/>
                <a:gd name="connsiteX14" fmla="*/ 907566 w 3844131"/>
                <a:gd name="connsiteY14" fmla="*/ 3933349 h 3933349"/>
                <a:gd name="connsiteX15" fmla="*/ 749239 w 3844131"/>
                <a:gd name="connsiteY15" fmla="*/ 3933349 h 3933349"/>
                <a:gd name="connsiteX16" fmla="*/ 3537439 w 3844131"/>
                <a:gd name="connsiteY16" fmla="*/ 2538164 h 3933349"/>
                <a:gd name="connsiteX17" fmla="*/ 3844131 w 3844131"/>
                <a:gd name="connsiteY17" fmla="*/ 2538164 h 3933349"/>
                <a:gd name="connsiteX18" fmla="*/ 3844131 w 3844131"/>
                <a:gd name="connsiteY18" fmla="*/ 2659760 h 3933349"/>
                <a:gd name="connsiteX19" fmla="*/ 3625260 w 3844131"/>
                <a:gd name="connsiteY19" fmla="*/ 2659760 h 3933349"/>
                <a:gd name="connsiteX20" fmla="*/ 3479316 w 3844131"/>
                <a:gd name="connsiteY20" fmla="*/ 2951648 h 3933349"/>
                <a:gd name="connsiteX21" fmla="*/ 3625260 w 3844131"/>
                <a:gd name="connsiteY21" fmla="*/ 3243536 h 3933349"/>
                <a:gd name="connsiteX22" fmla="*/ 3844131 w 3844131"/>
                <a:gd name="connsiteY22" fmla="*/ 3243536 h 3933349"/>
                <a:gd name="connsiteX23" fmla="*/ 3844131 w 3844131"/>
                <a:gd name="connsiteY23" fmla="*/ 3365132 h 3933349"/>
                <a:gd name="connsiteX24" fmla="*/ 3537439 w 3844131"/>
                <a:gd name="connsiteY24" fmla="*/ 3365132 h 3933349"/>
                <a:gd name="connsiteX25" fmla="*/ 3330697 w 3844131"/>
                <a:gd name="connsiteY25" fmla="*/ 2951648 h 3933349"/>
                <a:gd name="connsiteX26" fmla="*/ 0 w 3844131"/>
                <a:gd name="connsiteY26" fmla="*/ 2538164 h 3933349"/>
                <a:gd name="connsiteX27" fmla="*/ 306691 w 3844131"/>
                <a:gd name="connsiteY27" fmla="*/ 2538164 h 3933349"/>
                <a:gd name="connsiteX28" fmla="*/ 513433 w 3844131"/>
                <a:gd name="connsiteY28" fmla="*/ 2951648 h 3933349"/>
                <a:gd name="connsiteX29" fmla="*/ 306691 w 3844131"/>
                <a:gd name="connsiteY29" fmla="*/ 3365132 h 3933349"/>
                <a:gd name="connsiteX30" fmla="*/ 0 w 3844131"/>
                <a:gd name="connsiteY30" fmla="*/ 3365132 h 3933349"/>
                <a:gd name="connsiteX31" fmla="*/ 0 w 3844131"/>
                <a:gd name="connsiteY31" fmla="*/ 3243536 h 3933349"/>
                <a:gd name="connsiteX32" fmla="*/ 218870 w 3844131"/>
                <a:gd name="connsiteY32" fmla="*/ 3243536 h 3933349"/>
                <a:gd name="connsiteX33" fmla="*/ 364814 w 3844131"/>
                <a:gd name="connsiteY33" fmla="*/ 2951648 h 3933349"/>
                <a:gd name="connsiteX34" fmla="*/ 218870 w 3844131"/>
                <a:gd name="connsiteY34" fmla="*/ 2659760 h 3933349"/>
                <a:gd name="connsiteX35" fmla="*/ 0 w 3844131"/>
                <a:gd name="connsiteY35" fmla="*/ 2659760 h 3933349"/>
                <a:gd name="connsiteX36" fmla="*/ 3142652 w 3844131"/>
                <a:gd name="connsiteY36" fmla="*/ 1991540 h 3933349"/>
                <a:gd name="connsiteX37" fmla="*/ 3844131 w 3844131"/>
                <a:gd name="connsiteY37" fmla="*/ 1991540 h 3933349"/>
                <a:gd name="connsiteX38" fmla="*/ 3844131 w 3844131"/>
                <a:gd name="connsiteY38" fmla="*/ 2121080 h 3933349"/>
                <a:gd name="connsiteX39" fmla="*/ 3236209 w 3844131"/>
                <a:gd name="connsiteY39" fmla="*/ 2121080 h 3933349"/>
                <a:gd name="connsiteX40" fmla="*/ 2820925 w 3844131"/>
                <a:gd name="connsiteY40" fmla="*/ 2951648 h 3933349"/>
                <a:gd name="connsiteX41" fmla="*/ 3236209 w 3844131"/>
                <a:gd name="connsiteY41" fmla="*/ 3782216 h 3933349"/>
                <a:gd name="connsiteX42" fmla="*/ 3844131 w 3844131"/>
                <a:gd name="connsiteY42" fmla="*/ 3782216 h 3933349"/>
                <a:gd name="connsiteX43" fmla="*/ 3844131 w 3844131"/>
                <a:gd name="connsiteY43" fmla="*/ 3911756 h 3933349"/>
                <a:gd name="connsiteX44" fmla="*/ 3142652 w 3844131"/>
                <a:gd name="connsiteY44" fmla="*/ 3911756 h 3933349"/>
                <a:gd name="connsiteX45" fmla="*/ 2662598 w 3844131"/>
                <a:gd name="connsiteY45" fmla="*/ 2951648 h 3933349"/>
                <a:gd name="connsiteX46" fmla="*/ 0 w 3844131"/>
                <a:gd name="connsiteY46" fmla="*/ 1991540 h 3933349"/>
                <a:gd name="connsiteX47" fmla="*/ 701478 w 3844131"/>
                <a:gd name="connsiteY47" fmla="*/ 1991540 h 3933349"/>
                <a:gd name="connsiteX48" fmla="*/ 1181532 w 3844131"/>
                <a:gd name="connsiteY48" fmla="*/ 2951648 h 3933349"/>
                <a:gd name="connsiteX49" fmla="*/ 701478 w 3844131"/>
                <a:gd name="connsiteY49" fmla="*/ 3911756 h 3933349"/>
                <a:gd name="connsiteX50" fmla="*/ 0 w 3844131"/>
                <a:gd name="connsiteY50" fmla="*/ 3911756 h 3933349"/>
                <a:gd name="connsiteX51" fmla="*/ 0 w 3844131"/>
                <a:gd name="connsiteY51" fmla="*/ 3782216 h 3933349"/>
                <a:gd name="connsiteX52" fmla="*/ 607921 w 3844131"/>
                <a:gd name="connsiteY52" fmla="*/ 3782216 h 3933349"/>
                <a:gd name="connsiteX53" fmla="*/ 1023205 w 3844131"/>
                <a:gd name="connsiteY53" fmla="*/ 2951648 h 3933349"/>
                <a:gd name="connsiteX54" fmla="*/ 607921 w 3844131"/>
                <a:gd name="connsiteY54" fmla="*/ 2121080 h 3933349"/>
                <a:gd name="connsiteX55" fmla="*/ 0 w 3844131"/>
                <a:gd name="connsiteY55" fmla="*/ 2121080 h 3933349"/>
                <a:gd name="connsiteX56" fmla="*/ 1711256 w 3844131"/>
                <a:gd name="connsiteY56" fmla="*/ 1674786 h 3933349"/>
                <a:gd name="connsiteX57" fmla="*/ 1565312 w 3844131"/>
                <a:gd name="connsiteY57" fmla="*/ 1966674 h 3933349"/>
                <a:gd name="connsiteX58" fmla="*/ 1711256 w 3844131"/>
                <a:gd name="connsiteY58" fmla="*/ 2258562 h 3933349"/>
                <a:gd name="connsiteX59" fmla="*/ 2132874 w 3844131"/>
                <a:gd name="connsiteY59" fmla="*/ 2258562 h 3933349"/>
                <a:gd name="connsiteX60" fmla="*/ 2278818 w 3844131"/>
                <a:gd name="connsiteY60" fmla="*/ 1966674 h 3933349"/>
                <a:gd name="connsiteX61" fmla="*/ 2132874 w 3844131"/>
                <a:gd name="connsiteY61" fmla="*/ 1674786 h 3933349"/>
                <a:gd name="connsiteX62" fmla="*/ 1623435 w 3844131"/>
                <a:gd name="connsiteY62" fmla="*/ 1553190 h 3933349"/>
                <a:gd name="connsiteX63" fmla="*/ 2220695 w 3844131"/>
                <a:gd name="connsiteY63" fmla="*/ 1553190 h 3933349"/>
                <a:gd name="connsiteX64" fmla="*/ 2427437 w 3844131"/>
                <a:gd name="connsiteY64" fmla="*/ 1966674 h 3933349"/>
                <a:gd name="connsiteX65" fmla="*/ 2220695 w 3844131"/>
                <a:gd name="connsiteY65" fmla="*/ 2380158 h 3933349"/>
                <a:gd name="connsiteX66" fmla="*/ 1623435 w 3844131"/>
                <a:gd name="connsiteY66" fmla="*/ 2380158 h 3933349"/>
                <a:gd name="connsiteX67" fmla="*/ 1416693 w 3844131"/>
                <a:gd name="connsiteY67" fmla="*/ 1966674 h 3933349"/>
                <a:gd name="connsiteX68" fmla="*/ 1322205 w 3844131"/>
                <a:gd name="connsiteY68" fmla="*/ 1136106 h 3933349"/>
                <a:gd name="connsiteX69" fmla="*/ 906921 w 3844131"/>
                <a:gd name="connsiteY69" fmla="*/ 1966674 h 3933349"/>
                <a:gd name="connsiteX70" fmla="*/ 1322205 w 3844131"/>
                <a:gd name="connsiteY70" fmla="*/ 2797242 h 3933349"/>
                <a:gd name="connsiteX71" fmla="*/ 2521925 w 3844131"/>
                <a:gd name="connsiteY71" fmla="*/ 2797242 h 3933349"/>
                <a:gd name="connsiteX72" fmla="*/ 2937209 w 3844131"/>
                <a:gd name="connsiteY72" fmla="*/ 1966674 h 3933349"/>
                <a:gd name="connsiteX73" fmla="*/ 2521925 w 3844131"/>
                <a:gd name="connsiteY73" fmla="*/ 1136106 h 3933349"/>
                <a:gd name="connsiteX74" fmla="*/ 1228648 w 3844131"/>
                <a:gd name="connsiteY74" fmla="*/ 1006566 h 3933349"/>
                <a:gd name="connsiteX75" fmla="*/ 2615482 w 3844131"/>
                <a:gd name="connsiteY75" fmla="*/ 1006566 h 3933349"/>
                <a:gd name="connsiteX76" fmla="*/ 3095536 w 3844131"/>
                <a:gd name="connsiteY76" fmla="*/ 1966674 h 3933349"/>
                <a:gd name="connsiteX77" fmla="*/ 2615482 w 3844131"/>
                <a:gd name="connsiteY77" fmla="*/ 2926782 h 3933349"/>
                <a:gd name="connsiteX78" fmla="*/ 1228648 w 3844131"/>
                <a:gd name="connsiteY78" fmla="*/ 2926782 h 3933349"/>
                <a:gd name="connsiteX79" fmla="*/ 748594 w 3844131"/>
                <a:gd name="connsiteY79" fmla="*/ 1966674 h 3933349"/>
                <a:gd name="connsiteX80" fmla="*/ 3537439 w 3844131"/>
                <a:gd name="connsiteY80" fmla="*/ 570200 h 3933349"/>
                <a:gd name="connsiteX81" fmla="*/ 3844131 w 3844131"/>
                <a:gd name="connsiteY81" fmla="*/ 570200 h 3933349"/>
                <a:gd name="connsiteX82" fmla="*/ 3844131 w 3844131"/>
                <a:gd name="connsiteY82" fmla="*/ 691795 h 3933349"/>
                <a:gd name="connsiteX83" fmla="*/ 3625260 w 3844131"/>
                <a:gd name="connsiteY83" fmla="*/ 691795 h 3933349"/>
                <a:gd name="connsiteX84" fmla="*/ 3479316 w 3844131"/>
                <a:gd name="connsiteY84" fmla="*/ 983683 h 3933349"/>
                <a:gd name="connsiteX85" fmla="*/ 3625260 w 3844131"/>
                <a:gd name="connsiteY85" fmla="*/ 1275571 h 3933349"/>
                <a:gd name="connsiteX86" fmla="*/ 3844131 w 3844131"/>
                <a:gd name="connsiteY86" fmla="*/ 1275571 h 3933349"/>
                <a:gd name="connsiteX87" fmla="*/ 3844131 w 3844131"/>
                <a:gd name="connsiteY87" fmla="*/ 1397167 h 3933349"/>
                <a:gd name="connsiteX88" fmla="*/ 3537439 w 3844131"/>
                <a:gd name="connsiteY88" fmla="*/ 1397167 h 3933349"/>
                <a:gd name="connsiteX89" fmla="*/ 3330697 w 3844131"/>
                <a:gd name="connsiteY89" fmla="*/ 983683 h 3933349"/>
                <a:gd name="connsiteX90" fmla="*/ 0 w 3844131"/>
                <a:gd name="connsiteY90" fmla="*/ 570199 h 3933349"/>
                <a:gd name="connsiteX91" fmla="*/ 306691 w 3844131"/>
                <a:gd name="connsiteY91" fmla="*/ 570199 h 3933349"/>
                <a:gd name="connsiteX92" fmla="*/ 513433 w 3844131"/>
                <a:gd name="connsiteY92" fmla="*/ 983683 h 3933349"/>
                <a:gd name="connsiteX93" fmla="*/ 306691 w 3844131"/>
                <a:gd name="connsiteY93" fmla="*/ 1397167 h 3933349"/>
                <a:gd name="connsiteX94" fmla="*/ 0 w 3844131"/>
                <a:gd name="connsiteY94" fmla="*/ 1397167 h 3933349"/>
                <a:gd name="connsiteX95" fmla="*/ 0 w 3844131"/>
                <a:gd name="connsiteY95" fmla="*/ 1275571 h 3933349"/>
                <a:gd name="connsiteX96" fmla="*/ 218870 w 3844131"/>
                <a:gd name="connsiteY96" fmla="*/ 1275571 h 3933349"/>
                <a:gd name="connsiteX97" fmla="*/ 364814 w 3844131"/>
                <a:gd name="connsiteY97" fmla="*/ 983683 h 3933349"/>
                <a:gd name="connsiteX98" fmla="*/ 218870 w 3844131"/>
                <a:gd name="connsiteY98" fmla="*/ 691795 h 3933349"/>
                <a:gd name="connsiteX99" fmla="*/ 0 w 3844131"/>
                <a:gd name="connsiteY99" fmla="*/ 691795 h 3933349"/>
                <a:gd name="connsiteX100" fmla="*/ 3142652 w 3844131"/>
                <a:gd name="connsiteY100" fmla="*/ 23575 h 3933349"/>
                <a:gd name="connsiteX101" fmla="*/ 3844131 w 3844131"/>
                <a:gd name="connsiteY101" fmla="*/ 23575 h 3933349"/>
                <a:gd name="connsiteX102" fmla="*/ 3844131 w 3844131"/>
                <a:gd name="connsiteY102" fmla="*/ 153116 h 3933349"/>
                <a:gd name="connsiteX103" fmla="*/ 3236209 w 3844131"/>
                <a:gd name="connsiteY103" fmla="*/ 153116 h 3933349"/>
                <a:gd name="connsiteX104" fmla="*/ 2820925 w 3844131"/>
                <a:gd name="connsiteY104" fmla="*/ 983683 h 3933349"/>
                <a:gd name="connsiteX105" fmla="*/ 3236209 w 3844131"/>
                <a:gd name="connsiteY105" fmla="*/ 1814251 h 3933349"/>
                <a:gd name="connsiteX106" fmla="*/ 3844131 w 3844131"/>
                <a:gd name="connsiteY106" fmla="*/ 1814251 h 3933349"/>
                <a:gd name="connsiteX107" fmla="*/ 3844131 w 3844131"/>
                <a:gd name="connsiteY107" fmla="*/ 1943791 h 3933349"/>
                <a:gd name="connsiteX108" fmla="*/ 3142652 w 3844131"/>
                <a:gd name="connsiteY108" fmla="*/ 1943791 h 3933349"/>
                <a:gd name="connsiteX109" fmla="*/ 2662598 w 3844131"/>
                <a:gd name="connsiteY109" fmla="*/ 983683 h 3933349"/>
                <a:gd name="connsiteX110" fmla="*/ 0 w 3844131"/>
                <a:gd name="connsiteY110" fmla="*/ 23575 h 3933349"/>
                <a:gd name="connsiteX111" fmla="*/ 701478 w 3844131"/>
                <a:gd name="connsiteY111" fmla="*/ 23575 h 3933349"/>
                <a:gd name="connsiteX112" fmla="*/ 1181532 w 3844131"/>
                <a:gd name="connsiteY112" fmla="*/ 983683 h 3933349"/>
                <a:gd name="connsiteX113" fmla="*/ 701478 w 3844131"/>
                <a:gd name="connsiteY113" fmla="*/ 1943791 h 3933349"/>
                <a:gd name="connsiteX114" fmla="*/ 0 w 3844131"/>
                <a:gd name="connsiteY114" fmla="*/ 1943791 h 3933349"/>
                <a:gd name="connsiteX115" fmla="*/ 0 w 3844131"/>
                <a:gd name="connsiteY115" fmla="*/ 1814251 h 3933349"/>
                <a:gd name="connsiteX116" fmla="*/ 607921 w 3844131"/>
                <a:gd name="connsiteY116" fmla="*/ 1814251 h 3933349"/>
                <a:gd name="connsiteX117" fmla="*/ 1023205 w 3844131"/>
                <a:gd name="connsiteY117" fmla="*/ 983683 h 3933349"/>
                <a:gd name="connsiteX118" fmla="*/ 607921 w 3844131"/>
                <a:gd name="connsiteY118" fmla="*/ 153115 h 3933349"/>
                <a:gd name="connsiteX119" fmla="*/ 0 w 3844131"/>
                <a:gd name="connsiteY119" fmla="*/ 153115 h 3933349"/>
                <a:gd name="connsiteX120" fmla="*/ 1417338 w 3844131"/>
                <a:gd name="connsiteY120" fmla="*/ 0 h 3933349"/>
                <a:gd name="connsiteX121" fmla="*/ 1565957 w 3844131"/>
                <a:gd name="connsiteY121" fmla="*/ 0 h 3933349"/>
                <a:gd name="connsiteX122" fmla="*/ 1711256 w 3844131"/>
                <a:gd name="connsiteY122" fmla="*/ 290598 h 3933349"/>
                <a:gd name="connsiteX123" fmla="*/ 2132874 w 3844131"/>
                <a:gd name="connsiteY123" fmla="*/ 290598 h 3933349"/>
                <a:gd name="connsiteX124" fmla="*/ 2278173 w 3844131"/>
                <a:gd name="connsiteY124" fmla="*/ 0 h 3933349"/>
                <a:gd name="connsiteX125" fmla="*/ 2426792 w 3844131"/>
                <a:gd name="connsiteY125" fmla="*/ 0 h 3933349"/>
                <a:gd name="connsiteX126" fmla="*/ 2220695 w 3844131"/>
                <a:gd name="connsiteY126" fmla="*/ 412194 h 3933349"/>
                <a:gd name="connsiteX127" fmla="*/ 1623435 w 3844131"/>
                <a:gd name="connsiteY127" fmla="*/ 412194 h 3933349"/>
                <a:gd name="connsiteX128" fmla="*/ 749239 w 3844131"/>
                <a:gd name="connsiteY128" fmla="*/ 0 h 3933349"/>
                <a:gd name="connsiteX129" fmla="*/ 907566 w 3844131"/>
                <a:gd name="connsiteY129" fmla="*/ 0 h 3933349"/>
                <a:gd name="connsiteX130" fmla="*/ 1322205 w 3844131"/>
                <a:gd name="connsiteY130" fmla="*/ 829278 h 3933349"/>
                <a:gd name="connsiteX131" fmla="*/ 2521925 w 3844131"/>
                <a:gd name="connsiteY131" fmla="*/ 829278 h 3933349"/>
                <a:gd name="connsiteX132" fmla="*/ 2936564 w 3844131"/>
                <a:gd name="connsiteY132" fmla="*/ 0 h 3933349"/>
                <a:gd name="connsiteX133" fmla="*/ 3094891 w 3844131"/>
                <a:gd name="connsiteY133" fmla="*/ 0 h 3933349"/>
                <a:gd name="connsiteX134" fmla="*/ 2615482 w 3844131"/>
                <a:gd name="connsiteY134" fmla="*/ 958818 h 3933349"/>
                <a:gd name="connsiteX135" fmla="*/ 1228648 w 3844131"/>
                <a:gd name="connsiteY135" fmla="*/ 958818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3844131" h="3933349">
                  <a:moveTo>
                    <a:pt x="1623435" y="3521155"/>
                  </a:moveTo>
                  <a:lnTo>
                    <a:pt x="2220695" y="3521155"/>
                  </a:lnTo>
                  <a:lnTo>
                    <a:pt x="2426792" y="3933349"/>
                  </a:lnTo>
                  <a:lnTo>
                    <a:pt x="2278173" y="3933349"/>
                  </a:lnTo>
                  <a:lnTo>
                    <a:pt x="2132874" y="3642751"/>
                  </a:lnTo>
                  <a:lnTo>
                    <a:pt x="1711256" y="3642751"/>
                  </a:lnTo>
                  <a:lnTo>
                    <a:pt x="1565957" y="3933349"/>
                  </a:lnTo>
                  <a:lnTo>
                    <a:pt x="1417338" y="3933349"/>
                  </a:lnTo>
                  <a:close/>
                  <a:moveTo>
                    <a:pt x="1228648" y="2974531"/>
                  </a:moveTo>
                  <a:lnTo>
                    <a:pt x="2615482" y="2974531"/>
                  </a:lnTo>
                  <a:lnTo>
                    <a:pt x="3094891" y="3933349"/>
                  </a:lnTo>
                  <a:lnTo>
                    <a:pt x="2936564" y="3933349"/>
                  </a:lnTo>
                  <a:lnTo>
                    <a:pt x="2521925" y="3104071"/>
                  </a:lnTo>
                  <a:lnTo>
                    <a:pt x="1322205" y="3104071"/>
                  </a:lnTo>
                  <a:lnTo>
                    <a:pt x="907566" y="3933349"/>
                  </a:lnTo>
                  <a:lnTo>
                    <a:pt x="749239" y="3933349"/>
                  </a:lnTo>
                  <a:close/>
                  <a:moveTo>
                    <a:pt x="3537439" y="2538164"/>
                  </a:moveTo>
                  <a:lnTo>
                    <a:pt x="3844131" y="2538164"/>
                  </a:lnTo>
                  <a:lnTo>
                    <a:pt x="3844131" y="2659760"/>
                  </a:lnTo>
                  <a:lnTo>
                    <a:pt x="3625260" y="2659760"/>
                  </a:lnTo>
                  <a:lnTo>
                    <a:pt x="3479316" y="2951648"/>
                  </a:lnTo>
                  <a:lnTo>
                    <a:pt x="3625260" y="3243536"/>
                  </a:lnTo>
                  <a:lnTo>
                    <a:pt x="3844131" y="3243536"/>
                  </a:lnTo>
                  <a:lnTo>
                    <a:pt x="3844131" y="3365132"/>
                  </a:lnTo>
                  <a:lnTo>
                    <a:pt x="3537439" y="3365132"/>
                  </a:lnTo>
                  <a:lnTo>
                    <a:pt x="3330697" y="2951648"/>
                  </a:lnTo>
                  <a:close/>
                  <a:moveTo>
                    <a:pt x="0" y="2538164"/>
                  </a:moveTo>
                  <a:lnTo>
                    <a:pt x="306691" y="2538164"/>
                  </a:lnTo>
                  <a:lnTo>
                    <a:pt x="513433" y="2951648"/>
                  </a:lnTo>
                  <a:lnTo>
                    <a:pt x="306691" y="3365132"/>
                  </a:lnTo>
                  <a:lnTo>
                    <a:pt x="0" y="3365132"/>
                  </a:lnTo>
                  <a:lnTo>
                    <a:pt x="0" y="3243536"/>
                  </a:lnTo>
                  <a:lnTo>
                    <a:pt x="218870" y="3243536"/>
                  </a:lnTo>
                  <a:lnTo>
                    <a:pt x="364814" y="2951648"/>
                  </a:lnTo>
                  <a:lnTo>
                    <a:pt x="218870" y="2659760"/>
                  </a:lnTo>
                  <a:lnTo>
                    <a:pt x="0" y="2659760"/>
                  </a:lnTo>
                  <a:close/>
                  <a:moveTo>
                    <a:pt x="3142652" y="1991540"/>
                  </a:moveTo>
                  <a:lnTo>
                    <a:pt x="3844131" y="1991540"/>
                  </a:lnTo>
                  <a:lnTo>
                    <a:pt x="3844131" y="2121080"/>
                  </a:lnTo>
                  <a:lnTo>
                    <a:pt x="3236209" y="2121080"/>
                  </a:lnTo>
                  <a:lnTo>
                    <a:pt x="2820925" y="2951648"/>
                  </a:lnTo>
                  <a:lnTo>
                    <a:pt x="3236209" y="3782216"/>
                  </a:lnTo>
                  <a:lnTo>
                    <a:pt x="3844131" y="3782216"/>
                  </a:lnTo>
                  <a:lnTo>
                    <a:pt x="3844131" y="3911756"/>
                  </a:lnTo>
                  <a:lnTo>
                    <a:pt x="3142652" y="3911756"/>
                  </a:lnTo>
                  <a:lnTo>
                    <a:pt x="2662598" y="2951648"/>
                  </a:lnTo>
                  <a:close/>
                  <a:moveTo>
                    <a:pt x="0" y="1991540"/>
                  </a:moveTo>
                  <a:lnTo>
                    <a:pt x="701478" y="1991540"/>
                  </a:lnTo>
                  <a:lnTo>
                    <a:pt x="1181532" y="2951648"/>
                  </a:lnTo>
                  <a:lnTo>
                    <a:pt x="701478" y="3911756"/>
                  </a:lnTo>
                  <a:lnTo>
                    <a:pt x="0" y="3911756"/>
                  </a:lnTo>
                  <a:lnTo>
                    <a:pt x="0" y="3782216"/>
                  </a:lnTo>
                  <a:lnTo>
                    <a:pt x="607921" y="3782216"/>
                  </a:lnTo>
                  <a:lnTo>
                    <a:pt x="1023205" y="2951648"/>
                  </a:lnTo>
                  <a:lnTo>
                    <a:pt x="607921" y="2121080"/>
                  </a:lnTo>
                  <a:lnTo>
                    <a:pt x="0" y="2121080"/>
                  </a:lnTo>
                  <a:close/>
                  <a:moveTo>
                    <a:pt x="1711256" y="1674786"/>
                  </a:moveTo>
                  <a:lnTo>
                    <a:pt x="1565312" y="1966674"/>
                  </a:lnTo>
                  <a:lnTo>
                    <a:pt x="1711256" y="2258562"/>
                  </a:lnTo>
                  <a:lnTo>
                    <a:pt x="2132874" y="2258562"/>
                  </a:lnTo>
                  <a:lnTo>
                    <a:pt x="2278818" y="1966674"/>
                  </a:lnTo>
                  <a:lnTo>
                    <a:pt x="2132874" y="1674786"/>
                  </a:lnTo>
                  <a:close/>
                  <a:moveTo>
                    <a:pt x="1623435" y="1553190"/>
                  </a:moveTo>
                  <a:lnTo>
                    <a:pt x="2220695" y="1553190"/>
                  </a:lnTo>
                  <a:lnTo>
                    <a:pt x="2427437" y="1966674"/>
                  </a:lnTo>
                  <a:lnTo>
                    <a:pt x="2220695" y="2380158"/>
                  </a:lnTo>
                  <a:lnTo>
                    <a:pt x="1623435" y="2380158"/>
                  </a:lnTo>
                  <a:lnTo>
                    <a:pt x="1416693" y="1966674"/>
                  </a:lnTo>
                  <a:close/>
                  <a:moveTo>
                    <a:pt x="1322205" y="1136106"/>
                  </a:moveTo>
                  <a:lnTo>
                    <a:pt x="906921" y="1966674"/>
                  </a:lnTo>
                  <a:lnTo>
                    <a:pt x="1322205" y="2797242"/>
                  </a:lnTo>
                  <a:lnTo>
                    <a:pt x="2521925" y="2797242"/>
                  </a:lnTo>
                  <a:lnTo>
                    <a:pt x="2937209" y="1966674"/>
                  </a:lnTo>
                  <a:lnTo>
                    <a:pt x="2521925" y="1136106"/>
                  </a:lnTo>
                  <a:close/>
                  <a:moveTo>
                    <a:pt x="1228648" y="1006566"/>
                  </a:moveTo>
                  <a:lnTo>
                    <a:pt x="2615482" y="1006566"/>
                  </a:lnTo>
                  <a:lnTo>
                    <a:pt x="3095536" y="1966674"/>
                  </a:lnTo>
                  <a:lnTo>
                    <a:pt x="2615482" y="2926782"/>
                  </a:lnTo>
                  <a:lnTo>
                    <a:pt x="1228648" y="2926782"/>
                  </a:lnTo>
                  <a:lnTo>
                    <a:pt x="748594" y="1966674"/>
                  </a:lnTo>
                  <a:close/>
                  <a:moveTo>
                    <a:pt x="3537439" y="570200"/>
                  </a:moveTo>
                  <a:lnTo>
                    <a:pt x="3844131" y="570200"/>
                  </a:lnTo>
                  <a:lnTo>
                    <a:pt x="3844131" y="691795"/>
                  </a:lnTo>
                  <a:lnTo>
                    <a:pt x="3625260" y="691795"/>
                  </a:lnTo>
                  <a:lnTo>
                    <a:pt x="3479316" y="983683"/>
                  </a:lnTo>
                  <a:lnTo>
                    <a:pt x="3625260" y="1275571"/>
                  </a:lnTo>
                  <a:lnTo>
                    <a:pt x="3844131" y="1275571"/>
                  </a:lnTo>
                  <a:lnTo>
                    <a:pt x="3844131" y="1397167"/>
                  </a:lnTo>
                  <a:lnTo>
                    <a:pt x="3537439" y="1397167"/>
                  </a:lnTo>
                  <a:lnTo>
                    <a:pt x="3330697" y="983683"/>
                  </a:lnTo>
                  <a:close/>
                  <a:moveTo>
                    <a:pt x="0" y="570199"/>
                  </a:moveTo>
                  <a:lnTo>
                    <a:pt x="306691" y="570199"/>
                  </a:lnTo>
                  <a:lnTo>
                    <a:pt x="513433" y="983683"/>
                  </a:lnTo>
                  <a:lnTo>
                    <a:pt x="306691" y="1397167"/>
                  </a:lnTo>
                  <a:lnTo>
                    <a:pt x="0" y="1397167"/>
                  </a:lnTo>
                  <a:lnTo>
                    <a:pt x="0" y="1275571"/>
                  </a:lnTo>
                  <a:lnTo>
                    <a:pt x="218870" y="1275571"/>
                  </a:lnTo>
                  <a:lnTo>
                    <a:pt x="364814" y="983683"/>
                  </a:lnTo>
                  <a:lnTo>
                    <a:pt x="218870" y="691795"/>
                  </a:lnTo>
                  <a:lnTo>
                    <a:pt x="0" y="691795"/>
                  </a:lnTo>
                  <a:close/>
                  <a:moveTo>
                    <a:pt x="3142652" y="23575"/>
                  </a:moveTo>
                  <a:lnTo>
                    <a:pt x="3844131" y="23575"/>
                  </a:lnTo>
                  <a:lnTo>
                    <a:pt x="3844131" y="153116"/>
                  </a:lnTo>
                  <a:lnTo>
                    <a:pt x="3236209" y="153116"/>
                  </a:lnTo>
                  <a:lnTo>
                    <a:pt x="2820925" y="983683"/>
                  </a:lnTo>
                  <a:lnTo>
                    <a:pt x="3236209" y="1814251"/>
                  </a:lnTo>
                  <a:lnTo>
                    <a:pt x="3844131" y="1814251"/>
                  </a:lnTo>
                  <a:lnTo>
                    <a:pt x="3844131" y="1943791"/>
                  </a:lnTo>
                  <a:lnTo>
                    <a:pt x="3142652" y="1943791"/>
                  </a:lnTo>
                  <a:lnTo>
                    <a:pt x="2662598" y="983683"/>
                  </a:lnTo>
                  <a:close/>
                  <a:moveTo>
                    <a:pt x="0" y="23575"/>
                  </a:moveTo>
                  <a:lnTo>
                    <a:pt x="701478" y="23575"/>
                  </a:lnTo>
                  <a:lnTo>
                    <a:pt x="1181532" y="983683"/>
                  </a:lnTo>
                  <a:lnTo>
                    <a:pt x="701478" y="1943791"/>
                  </a:lnTo>
                  <a:lnTo>
                    <a:pt x="0" y="1943791"/>
                  </a:lnTo>
                  <a:lnTo>
                    <a:pt x="0" y="1814251"/>
                  </a:lnTo>
                  <a:lnTo>
                    <a:pt x="607921" y="1814251"/>
                  </a:lnTo>
                  <a:lnTo>
                    <a:pt x="1023205" y="983683"/>
                  </a:lnTo>
                  <a:lnTo>
                    <a:pt x="607921" y="153115"/>
                  </a:lnTo>
                  <a:lnTo>
                    <a:pt x="0" y="153115"/>
                  </a:lnTo>
                  <a:close/>
                  <a:moveTo>
                    <a:pt x="1417338" y="0"/>
                  </a:moveTo>
                  <a:lnTo>
                    <a:pt x="1565957" y="0"/>
                  </a:lnTo>
                  <a:lnTo>
                    <a:pt x="1711256" y="290598"/>
                  </a:lnTo>
                  <a:lnTo>
                    <a:pt x="2132874" y="290598"/>
                  </a:lnTo>
                  <a:lnTo>
                    <a:pt x="2278173" y="0"/>
                  </a:lnTo>
                  <a:lnTo>
                    <a:pt x="2426792" y="0"/>
                  </a:lnTo>
                  <a:lnTo>
                    <a:pt x="2220695" y="412194"/>
                  </a:lnTo>
                  <a:lnTo>
                    <a:pt x="1623435" y="412194"/>
                  </a:lnTo>
                  <a:close/>
                  <a:moveTo>
                    <a:pt x="749239" y="0"/>
                  </a:moveTo>
                  <a:lnTo>
                    <a:pt x="907566" y="0"/>
                  </a:lnTo>
                  <a:lnTo>
                    <a:pt x="1322205" y="829278"/>
                  </a:lnTo>
                  <a:lnTo>
                    <a:pt x="2521925" y="829278"/>
                  </a:lnTo>
                  <a:lnTo>
                    <a:pt x="2936564" y="0"/>
                  </a:lnTo>
                  <a:lnTo>
                    <a:pt x="3094891" y="0"/>
                  </a:lnTo>
                  <a:lnTo>
                    <a:pt x="2615482" y="958818"/>
                  </a:lnTo>
                  <a:lnTo>
                    <a:pt x="1228648" y="9588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C97072B8-04ED-4C87-9A8A-0B3266411479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819322 w 3844131"/>
                <a:gd name="connsiteY0" fmla="*/ 3792380 h 3933349"/>
                <a:gd name="connsiteX1" fmla="*/ 2024809 w 3844131"/>
                <a:gd name="connsiteY1" fmla="*/ 3792380 h 3933349"/>
                <a:gd name="connsiteX2" fmla="*/ 2095293 w 3844131"/>
                <a:gd name="connsiteY2" fmla="*/ 3933349 h 3933349"/>
                <a:gd name="connsiteX3" fmla="*/ 1748837 w 3844131"/>
                <a:gd name="connsiteY3" fmla="*/ 3933349 h 3933349"/>
                <a:gd name="connsiteX4" fmla="*/ 1425322 w 3844131"/>
                <a:gd name="connsiteY4" fmla="*/ 3246846 h 3933349"/>
                <a:gd name="connsiteX5" fmla="*/ 2418809 w 3844131"/>
                <a:gd name="connsiteY5" fmla="*/ 3246846 h 3933349"/>
                <a:gd name="connsiteX6" fmla="*/ 2762060 w 3844131"/>
                <a:gd name="connsiteY6" fmla="*/ 3933349 h 3933349"/>
                <a:gd name="connsiteX7" fmla="*/ 2607217 w 3844131"/>
                <a:gd name="connsiteY7" fmla="*/ 3933349 h 3933349"/>
                <a:gd name="connsiteX8" fmla="*/ 2327310 w 3844131"/>
                <a:gd name="connsiteY8" fmla="*/ 3373535 h 3933349"/>
                <a:gd name="connsiteX9" fmla="*/ 1516820 w 3844131"/>
                <a:gd name="connsiteY9" fmla="*/ 3373535 h 3933349"/>
                <a:gd name="connsiteX10" fmla="*/ 1236913 w 3844131"/>
                <a:gd name="connsiteY10" fmla="*/ 3933349 h 3933349"/>
                <a:gd name="connsiteX11" fmla="*/ 1082070 w 3844131"/>
                <a:gd name="connsiteY11" fmla="*/ 3933349 h 3933349"/>
                <a:gd name="connsiteX12" fmla="*/ 3733326 w 3844131"/>
                <a:gd name="connsiteY12" fmla="*/ 2809389 h 3933349"/>
                <a:gd name="connsiteX13" fmla="*/ 3844131 w 3844131"/>
                <a:gd name="connsiteY13" fmla="*/ 2809389 h 3933349"/>
                <a:gd name="connsiteX14" fmla="*/ 3844131 w 3844131"/>
                <a:gd name="connsiteY14" fmla="*/ 3093907 h 3933349"/>
                <a:gd name="connsiteX15" fmla="*/ 3733326 w 3844131"/>
                <a:gd name="connsiteY15" fmla="*/ 3093907 h 3933349"/>
                <a:gd name="connsiteX16" fmla="*/ 3662196 w 3844131"/>
                <a:gd name="connsiteY16" fmla="*/ 2951648 h 3933349"/>
                <a:gd name="connsiteX17" fmla="*/ 0 w 3844131"/>
                <a:gd name="connsiteY17" fmla="*/ 2809389 h 3933349"/>
                <a:gd name="connsiteX18" fmla="*/ 110805 w 3844131"/>
                <a:gd name="connsiteY18" fmla="*/ 2809389 h 3933349"/>
                <a:gd name="connsiteX19" fmla="*/ 181934 w 3844131"/>
                <a:gd name="connsiteY19" fmla="*/ 2951648 h 3933349"/>
                <a:gd name="connsiteX20" fmla="*/ 110805 w 3844131"/>
                <a:gd name="connsiteY20" fmla="*/ 3093907 h 3933349"/>
                <a:gd name="connsiteX21" fmla="*/ 0 w 3844131"/>
                <a:gd name="connsiteY21" fmla="*/ 3093907 h 3933349"/>
                <a:gd name="connsiteX22" fmla="*/ 3339326 w 3844131"/>
                <a:gd name="connsiteY22" fmla="*/ 2263855 h 3933349"/>
                <a:gd name="connsiteX23" fmla="*/ 3844131 w 3844131"/>
                <a:gd name="connsiteY23" fmla="*/ 2263855 h 3933349"/>
                <a:gd name="connsiteX24" fmla="*/ 3844131 w 3844131"/>
                <a:gd name="connsiteY24" fmla="*/ 2390544 h 3933349"/>
                <a:gd name="connsiteX25" fmla="*/ 3430824 w 3844131"/>
                <a:gd name="connsiteY25" fmla="*/ 2390544 h 3933349"/>
                <a:gd name="connsiteX26" fmla="*/ 3150272 w 3844131"/>
                <a:gd name="connsiteY26" fmla="*/ 2951648 h 3933349"/>
                <a:gd name="connsiteX27" fmla="*/ 3430824 w 3844131"/>
                <a:gd name="connsiteY27" fmla="*/ 3512752 h 3933349"/>
                <a:gd name="connsiteX28" fmla="*/ 3844131 w 3844131"/>
                <a:gd name="connsiteY28" fmla="*/ 3512752 h 3933349"/>
                <a:gd name="connsiteX29" fmla="*/ 3844131 w 3844131"/>
                <a:gd name="connsiteY29" fmla="*/ 3639441 h 3933349"/>
                <a:gd name="connsiteX30" fmla="*/ 3339326 w 3844131"/>
                <a:gd name="connsiteY30" fmla="*/ 3639441 h 3933349"/>
                <a:gd name="connsiteX31" fmla="*/ 2995429 w 3844131"/>
                <a:gd name="connsiteY31" fmla="*/ 2951648 h 3933349"/>
                <a:gd name="connsiteX32" fmla="*/ 0 w 3844131"/>
                <a:gd name="connsiteY32" fmla="*/ 2263855 h 3933349"/>
                <a:gd name="connsiteX33" fmla="*/ 504805 w 3844131"/>
                <a:gd name="connsiteY33" fmla="*/ 2263855 h 3933349"/>
                <a:gd name="connsiteX34" fmla="*/ 848701 w 3844131"/>
                <a:gd name="connsiteY34" fmla="*/ 2951648 h 3933349"/>
                <a:gd name="connsiteX35" fmla="*/ 504805 w 3844131"/>
                <a:gd name="connsiteY35" fmla="*/ 3639441 h 3933349"/>
                <a:gd name="connsiteX36" fmla="*/ 0 w 3844131"/>
                <a:gd name="connsiteY36" fmla="*/ 3639441 h 3933349"/>
                <a:gd name="connsiteX37" fmla="*/ 0 w 3844131"/>
                <a:gd name="connsiteY37" fmla="*/ 3512752 h 3933349"/>
                <a:gd name="connsiteX38" fmla="*/ 413306 w 3844131"/>
                <a:gd name="connsiteY38" fmla="*/ 3512752 h 3933349"/>
                <a:gd name="connsiteX39" fmla="*/ 693858 w 3844131"/>
                <a:gd name="connsiteY39" fmla="*/ 2951648 h 3933349"/>
                <a:gd name="connsiteX40" fmla="*/ 413306 w 3844131"/>
                <a:gd name="connsiteY40" fmla="*/ 2390544 h 3933349"/>
                <a:gd name="connsiteX41" fmla="*/ 0 w 3844131"/>
                <a:gd name="connsiteY41" fmla="*/ 2390544 h 3933349"/>
                <a:gd name="connsiteX42" fmla="*/ 1819322 w 3844131"/>
                <a:gd name="connsiteY42" fmla="*/ 1824415 h 3933349"/>
                <a:gd name="connsiteX43" fmla="*/ 2024809 w 3844131"/>
                <a:gd name="connsiteY43" fmla="*/ 1824415 h 3933349"/>
                <a:gd name="connsiteX44" fmla="*/ 2095938 w 3844131"/>
                <a:gd name="connsiteY44" fmla="*/ 1966674 h 3933349"/>
                <a:gd name="connsiteX45" fmla="*/ 2024809 w 3844131"/>
                <a:gd name="connsiteY45" fmla="*/ 2108933 h 3933349"/>
                <a:gd name="connsiteX46" fmla="*/ 1819322 w 3844131"/>
                <a:gd name="connsiteY46" fmla="*/ 2108933 h 3933349"/>
                <a:gd name="connsiteX47" fmla="*/ 1748192 w 3844131"/>
                <a:gd name="connsiteY47" fmla="*/ 1966674 h 3933349"/>
                <a:gd name="connsiteX48" fmla="*/ 1516820 w 3844131"/>
                <a:gd name="connsiteY48" fmla="*/ 1405570 h 3933349"/>
                <a:gd name="connsiteX49" fmla="*/ 1236268 w 3844131"/>
                <a:gd name="connsiteY49" fmla="*/ 1966674 h 3933349"/>
                <a:gd name="connsiteX50" fmla="*/ 1516820 w 3844131"/>
                <a:gd name="connsiteY50" fmla="*/ 2527778 h 3933349"/>
                <a:gd name="connsiteX51" fmla="*/ 2327310 w 3844131"/>
                <a:gd name="connsiteY51" fmla="*/ 2527778 h 3933349"/>
                <a:gd name="connsiteX52" fmla="*/ 2607862 w 3844131"/>
                <a:gd name="connsiteY52" fmla="*/ 1966674 h 3933349"/>
                <a:gd name="connsiteX53" fmla="*/ 2327310 w 3844131"/>
                <a:gd name="connsiteY53" fmla="*/ 1405570 h 3933349"/>
                <a:gd name="connsiteX54" fmla="*/ 1425322 w 3844131"/>
                <a:gd name="connsiteY54" fmla="*/ 1278881 h 3933349"/>
                <a:gd name="connsiteX55" fmla="*/ 2418809 w 3844131"/>
                <a:gd name="connsiteY55" fmla="*/ 1278881 h 3933349"/>
                <a:gd name="connsiteX56" fmla="*/ 2762705 w 3844131"/>
                <a:gd name="connsiteY56" fmla="*/ 1966674 h 3933349"/>
                <a:gd name="connsiteX57" fmla="*/ 2418809 w 3844131"/>
                <a:gd name="connsiteY57" fmla="*/ 2654467 h 3933349"/>
                <a:gd name="connsiteX58" fmla="*/ 1425322 w 3844131"/>
                <a:gd name="connsiteY58" fmla="*/ 2654467 h 3933349"/>
                <a:gd name="connsiteX59" fmla="*/ 1081425 w 3844131"/>
                <a:gd name="connsiteY59" fmla="*/ 1966674 h 3933349"/>
                <a:gd name="connsiteX60" fmla="*/ 3733326 w 3844131"/>
                <a:gd name="connsiteY60" fmla="*/ 841424 h 3933349"/>
                <a:gd name="connsiteX61" fmla="*/ 3844131 w 3844131"/>
                <a:gd name="connsiteY61" fmla="*/ 841424 h 3933349"/>
                <a:gd name="connsiteX62" fmla="*/ 3844131 w 3844131"/>
                <a:gd name="connsiteY62" fmla="*/ 1125942 h 3933349"/>
                <a:gd name="connsiteX63" fmla="*/ 3733326 w 3844131"/>
                <a:gd name="connsiteY63" fmla="*/ 1125942 h 3933349"/>
                <a:gd name="connsiteX64" fmla="*/ 3662196 w 3844131"/>
                <a:gd name="connsiteY64" fmla="*/ 983683 h 3933349"/>
                <a:gd name="connsiteX65" fmla="*/ 0 w 3844131"/>
                <a:gd name="connsiteY65" fmla="*/ 841424 h 3933349"/>
                <a:gd name="connsiteX66" fmla="*/ 110805 w 3844131"/>
                <a:gd name="connsiteY66" fmla="*/ 841424 h 3933349"/>
                <a:gd name="connsiteX67" fmla="*/ 181934 w 3844131"/>
                <a:gd name="connsiteY67" fmla="*/ 983683 h 3933349"/>
                <a:gd name="connsiteX68" fmla="*/ 110805 w 3844131"/>
                <a:gd name="connsiteY68" fmla="*/ 1125942 h 3933349"/>
                <a:gd name="connsiteX69" fmla="*/ 0 w 3844131"/>
                <a:gd name="connsiteY69" fmla="*/ 1125942 h 3933349"/>
                <a:gd name="connsiteX70" fmla="*/ 3339326 w 3844131"/>
                <a:gd name="connsiteY70" fmla="*/ 295891 h 3933349"/>
                <a:gd name="connsiteX71" fmla="*/ 3844131 w 3844131"/>
                <a:gd name="connsiteY71" fmla="*/ 295891 h 3933349"/>
                <a:gd name="connsiteX72" fmla="*/ 3844131 w 3844131"/>
                <a:gd name="connsiteY72" fmla="*/ 422580 h 3933349"/>
                <a:gd name="connsiteX73" fmla="*/ 3430824 w 3844131"/>
                <a:gd name="connsiteY73" fmla="*/ 422580 h 3933349"/>
                <a:gd name="connsiteX74" fmla="*/ 3150272 w 3844131"/>
                <a:gd name="connsiteY74" fmla="*/ 983683 h 3933349"/>
                <a:gd name="connsiteX75" fmla="*/ 3430824 w 3844131"/>
                <a:gd name="connsiteY75" fmla="*/ 1544787 h 3933349"/>
                <a:gd name="connsiteX76" fmla="*/ 3844131 w 3844131"/>
                <a:gd name="connsiteY76" fmla="*/ 1544787 h 3933349"/>
                <a:gd name="connsiteX77" fmla="*/ 3844131 w 3844131"/>
                <a:gd name="connsiteY77" fmla="*/ 1671476 h 3933349"/>
                <a:gd name="connsiteX78" fmla="*/ 3339326 w 3844131"/>
                <a:gd name="connsiteY78" fmla="*/ 1671476 h 3933349"/>
                <a:gd name="connsiteX79" fmla="*/ 2995429 w 3844131"/>
                <a:gd name="connsiteY79" fmla="*/ 983683 h 3933349"/>
                <a:gd name="connsiteX80" fmla="*/ 0 w 3844131"/>
                <a:gd name="connsiteY80" fmla="*/ 295890 h 3933349"/>
                <a:gd name="connsiteX81" fmla="*/ 504805 w 3844131"/>
                <a:gd name="connsiteY81" fmla="*/ 295890 h 3933349"/>
                <a:gd name="connsiteX82" fmla="*/ 848701 w 3844131"/>
                <a:gd name="connsiteY82" fmla="*/ 983683 h 3933349"/>
                <a:gd name="connsiteX83" fmla="*/ 504805 w 3844131"/>
                <a:gd name="connsiteY83" fmla="*/ 1671476 h 3933349"/>
                <a:gd name="connsiteX84" fmla="*/ 0 w 3844131"/>
                <a:gd name="connsiteY84" fmla="*/ 1671476 h 3933349"/>
                <a:gd name="connsiteX85" fmla="*/ 0 w 3844131"/>
                <a:gd name="connsiteY85" fmla="*/ 1544787 h 3933349"/>
                <a:gd name="connsiteX86" fmla="*/ 413306 w 3844131"/>
                <a:gd name="connsiteY86" fmla="*/ 1544787 h 3933349"/>
                <a:gd name="connsiteX87" fmla="*/ 693858 w 3844131"/>
                <a:gd name="connsiteY87" fmla="*/ 983683 h 3933349"/>
                <a:gd name="connsiteX88" fmla="*/ 413306 w 3844131"/>
                <a:gd name="connsiteY88" fmla="*/ 422579 h 3933349"/>
                <a:gd name="connsiteX89" fmla="*/ 0 w 3844131"/>
                <a:gd name="connsiteY89" fmla="*/ 422579 h 3933349"/>
                <a:gd name="connsiteX90" fmla="*/ 1748837 w 3844131"/>
                <a:gd name="connsiteY90" fmla="*/ 0 h 3933349"/>
                <a:gd name="connsiteX91" fmla="*/ 2095293 w 3844131"/>
                <a:gd name="connsiteY91" fmla="*/ 0 h 3933349"/>
                <a:gd name="connsiteX92" fmla="*/ 2024809 w 3844131"/>
                <a:gd name="connsiteY92" fmla="*/ 140969 h 3933349"/>
                <a:gd name="connsiteX93" fmla="*/ 1819322 w 3844131"/>
                <a:gd name="connsiteY93" fmla="*/ 140969 h 3933349"/>
                <a:gd name="connsiteX94" fmla="*/ 1082070 w 3844131"/>
                <a:gd name="connsiteY94" fmla="*/ 0 h 3933349"/>
                <a:gd name="connsiteX95" fmla="*/ 1236913 w 3844131"/>
                <a:gd name="connsiteY95" fmla="*/ 0 h 3933349"/>
                <a:gd name="connsiteX96" fmla="*/ 1516820 w 3844131"/>
                <a:gd name="connsiteY96" fmla="*/ 559814 h 3933349"/>
                <a:gd name="connsiteX97" fmla="*/ 2327310 w 3844131"/>
                <a:gd name="connsiteY97" fmla="*/ 559814 h 3933349"/>
                <a:gd name="connsiteX98" fmla="*/ 2607217 w 3844131"/>
                <a:gd name="connsiteY98" fmla="*/ 0 h 3933349"/>
                <a:gd name="connsiteX99" fmla="*/ 2762060 w 3844131"/>
                <a:gd name="connsiteY99" fmla="*/ 0 h 3933349"/>
                <a:gd name="connsiteX100" fmla="*/ 2418809 w 3844131"/>
                <a:gd name="connsiteY100" fmla="*/ 686503 h 3933349"/>
                <a:gd name="connsiteX101" fmla="*/ 1425322 w 3844131"/>
                <a:gd name="connsiteY101" fmla="*/ 686503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844131" h="3933349">
                  <a:moveTo>
                    <a:pt x="1819322" y="3792380"/>
                  </a:moveTo>
                  <a:lnTo>
                    <a:pt x="2024809" y="3792380"/>
                  </a:lnTo>
                  <a:lnTo>
                    <a:pt x="2095293" y="3933349"/>
                  </a:lnTo>
                  <a:lnTo>
                    <a:pt x="1748837" y="3933349"/>
                  </a:lnTo>
                  <a:close/>
                  <a:moveTo>
                    <a:pt x="1425322" y="3246846"/>
                  </a:moveTo>
                  <a:lnTo>
                    <a:pt x="2418809" y="3246846"/>
                  </a:lnTo>
                  <a:lnTo>
                    <a:pt x="2762060" y="3933349"/>
                  </a:lnTo>
                  <a:lnTo>
                    <a:pt x="2607217" y="3933349"/>
                  </a:lnTo>
                  <a:lnTo>
                    <a:pt x="2327310" y="3373535"/>
                  </a:lnTo>
                  <a:lnTo>
                    <a:pt x="1516820" y="3373535"/>
                  </a:lnTo>
                  <a:lnTo>
                    <a:pt x="1236913" y="3933349"/>
                  </a:lnTo>
                  <a:lnTo>
                    <a:pt x="1082070" y="3933349"/>
                  </a:lnTo>
                  <a:close/>
                  <a:moveTo>
                    <a:pt x="3733326" y="2809389"/>
                  </a:moveTo>
                  <a:lnTo>
                    <a:pt x="3844131" y="2809389"/>
                  </a:lnTo>
                  <a:lnTo>
                    <a:pt x="3844131" y="3093907"/>
                  </a:lnTo>
                  <a:lnTo>
                    <a:pt x="3733326" y="3093907"/>
                  </a:lnTo>
                  <a:lnTo>
                    <a:pt x="3662196" y="2951648"/>
                  </a:lnTo>
                  <a:close/>
                  <a:moveTo>
                    <a:pt x="0" y="2809389"/>
                  </a:moveTo>
                  <a:lnTo>
                    <a:pt x="110805" y="2809389"/>
                  </a:lnTo>
                  <a:lnTo>
                    <a:pt x="181934" y="2951648"/>
                  </a:lnTo>
                  <a:lnTo>
                    <a:pt x="110805" y="3093907"/>
                  </a:lnTo>
                  <a:lnTo>
                    <a:pt x="0" y="3093907"/>
                  </a:lnTo>
                  <a:close/>
                  <a:moveTo>
                    <a:pt x="3339326" y="2263855"/>
                  </a:moveTo>
                  <a:lnTo>
                    <a:pt x="3844131" y="2263855"/>
                  </a:lnTo>
                  <a:lnTo>
                    <a:pt x="3844131" y="2390544"/>
                  </a:lnTo>
                  <a:lnTo>
                    <a:pt x="3430824" y="2390544"/>
                  </a:lnTo>
                  <a:lnTo>
                    <a:pt x="3150272" y="2951648"/>
                  </a:lnTo>
                  <a:lnTo>
                    <a:pt x="3430824" y="3512752"/>
                  </a:lnTo>
                  <a:lnTo>
                    <a:pt x="3844131" y="3512752"/>
                  </a:lnTo>
                  <a:lnTo>
                    <a:pt x="3844131" y="3639441"/>
                  </a:lnTo>
                  <a:lnTo>
                    <a:pt x="3339326" y="3639441"/>
                  </a:lnTo>
                  <a:lnTo>
                    <a:pt x="2995429" y="2951648"/>
                  </a:lnTo>
                  <a:close/>
                  <a:moveTo>
                    <a:pt x="0" y="2263855"/>
                  </a:moveTo>
                  <a:lnTo>
                    <a:pt x="504805" y="2263855"/>
                  </a:lnTo>
                  <a:lnTo>
                    <a:pt x="848701" y="2951648"/>
                  </a:lnTo>
                  <a:lnTo>
                    <a:pt x="504805" y="3639441"/>
                  </a:lnTo>
                  <a:lnTo>
                    <a:pt x="0" y="3639441"/>
                  </a:lnTo>
                  <a:lnTo>
                    <a:pt x="0" y="3512752"/>
                  </a:lnTo>
                  <a:lnTo>
                    <a:pt x="413306" y="3512752"/>
                  </a:lnTo>
                  <a:lnTo>
                    <a:pt x="693858" y="2951648"/>
                  </a:lnTo>
                  <a:lnTo>
                    <a:pt x="413306" y="2390544"/>
                  </a:lnTo>
                  <a:lnTo>
                    <a:pt x="0" y="2390544"/>
                  </a:lnTo>
                  <a:close/>
                  <a:moveTo>
                    <a:pt x="1819322" y="1824415"/>
                  </a:moveTo>
                  <a:lnTo>
                    <a:pt x="2024809" y="1824415"/>
                  </a:lnTo>
                  <a:lnTo>
                    <a:pt x="2095938" y="1966674"/>
                  </a:lnTo>
                  <a:lnTo>
                    <a:pt x="2024809" y="2108933"/>
                  </a:lnTo>
                  <a:lnTo>
                    <a:pt x="1819322" y="2108933"/>
                  </a:lnTo>
                  <a:lnTo>
                    <a:pt x="1748192" y="1966674"/>
                  </a:lnTo>
                  <a:close/>
                  <a:moveTo>
                    <a:pt x="1516820" y="1405570"/>
                  </a:moveTo>
                  <a:lnTo>
                    <a:pt x="1236268" y="1966674"/>
                  </a:lnTo>
                  <a:lnTo>
                    <a:pt x="1516820" y="2527778"/>
                  </a:lnTo>
                  <a:lnTo>
                    <a:pt x="2327310" y="2527778"/>
                  </a:lnTo>
                  <a:lnTo>
                    <a:pt x="2607862" y="1966674"/>
                  </a:lnTo>
                  <a:lnTo>
                    <a:pt x="2327310" y="1405570"/>
                  </a:lnTo>
                  <a:close/>
                  <a:moveTo>
                    <a:pt x="1425322" y="1278881"/>
                  </a:moveTo>
                  <a:lnTo>
                    <a:pt x="2418809" y="1278881"/>
                  </a:lnTo>
                  <a:lnTo>
                    <a:pt x="2762705" y="1966674"/>
                  </a:lnTo>
                  <a:lnTo>
                    <a:pt x="2418809" y="2654467"/>
                  </a:lnTo>
                  <a:lnTo>
                    <a:pt x="1425322" y="2654467"/>
                  </a:lnTo>
                  <a:lnTo>
                    <a:pt x="1081425" y="1966674"/>
                  </a:lnTo>
                  <a:close/>
                  <a:moveTo>
                    <a:pt x="3733326" y="841424"/>
                  </a:moveTo>
                  <a:lnTo>
                    <a:pt x="3844131" y="841424"/>
                  </a:lnTo>
                  <a:lnTo>
                    <a:pt x="3844131" y="1125942"/>
                  </a:lnTo>
                  <a:lnTo>
                    <a:pt x="3733326" y="1125942"/>
                  </a:lnTo>
                  <a:lnTo>
                    <a:pt x="3662196" y="983683"/>
                  </a:lnTo>
                  <a:close/>
                  <a:moveTo>
                    <a:pt x="0" y="841424"/>
                  </a:moveTo>
                  <a:lnTo>
                    <a:pt x="110805" y="841424"/>
                  </a:lnTo>
                  <a:lnTo>
                    <a:pt x="181934" y="983683"/>
                  </a:lnTo>
                  <a:lnTo>
                    <a:pt x="110805" y="1125942"/>
                  </a:lnTo>
                  <a:lnTo>
                    <a:pt x="0" y="1125942"/>
                  </a:lnTo>
                  <a:close/>
                  <a:moveTo>
                    <a:pt x="3339326" y="295891"/>
                  </a:moveTo>
                  <a:lnTo>
                    <a:pt x="3844131" y="295891"/>
                  </a:lnTo>
                  <a:lnTo>
                    <a:pt x="3844131" y="422580"/>
                  </a:lnTo>
                  <a:lnTo>
                    <a:pt x="3430824" y="422580"/>
                  </a:lnTo>
                  <a:lnTo>
                    <a:pt x="3150272" y="983683"/>
                  </a:lnTo>
                  <a:lnTo>
                    <a:pt x="3430824" y="1544787"/>
                  </a:lnTo>
                  <a:lnTo>
                    <a:pt x="3844131" y="1544787"/>
                  </a:lnTo>
                  <a:lnTo>
                    <a:pt x="3844131" y="1671476"/>
                  </a:lnTo>
                  <a:lnTo>
                    <a:pt x="3339326" y="1671476"/>
                  </a:lnTo>
                  <a:lnTo>
                    <a:pt x="2995429" y="983683"/>
                  </a:lnTo>
                  <a:close/>
                  <a:moveTo>
                    <a:pt x="0" y="295890"/>
                  </a:moveTo>
                  <a:lnTo>
                    <a:pt x="504805" y="295890"/>
                  </a:lnTo>
                  <a:lnTo>
                    <a:pt x="848701" y="983683"/>
                  </a:lnTo>
                  <a:lnTo>
                    <a:pt x="504805" y="1671476"/>
                  </a:lnTo>
                  <a:lnTo>
                    <a:pt x="0" y="1671476"/>
                  </a:lnTo>
                  <a:lnTo>
                    <a:pt x="0" y="1544787"/>
                  </a:lnTo>
                  <a:lnTo>
                    <a:pt x="413306" y="1544787"/>
                  </a:lnTo>
                  <a:lnTo>
                    <a:pt x="693858" y="983683"/>
                  </a:lnTo>
                  <a:lnTo>
                    <a:pt x="413306" y="422579"/>
                  </a:lnTo>
                  <a:lnTo>
                    <a:pt x="0" y="422579"/>
                  </a:lnTo>
                  <a:close/>
                  <a:moveTo>
                    <a:pt x="1748837" y="0"/>
                  </a:moveTo>
                  <a:lnTo>
                    <a:pt x="2095293" y="0"/>
                  </a:lnTo>
                  <a:lnTo>
                    <a:pt x="2024809" y="140969"/>
                  </a:lnTo>
                  <a:lnTo>
                    <a:pt x="1819322" y="140969"/>
                  </a:lnTo>
                  <a:close/>
                  <a:moveTo>
                    <a:pt x="1082070" y="0"/>
                  </a:moveTo>
                  <a:lnTo>
                    <a:pt x="1236913" y="0"/>
                  </a:lnTo>
                  <a:lnTo>
                    <a:pt x="1516820" y="559814"/>
                  </a:lnTo>
                  <a:lnTo>
                    <a:pt x="2327310" y="559814"/>
                  </a:lnTo>
                  <a:lnTo>
                    <a:pt x="2607217" y="0"/>
                  </a:lnTo>
                  <a:lnTo>
                    <a:pt x="2762060" y="0"/>
                  </a:lnTo>
                  <a:lnTo>
                    <a:pt x="2418809" y="686503"/>
                  </a:lnTo>
                  <a:lnTo>
                    <a:pt x="1425322" y="686503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340420ED-9D00-4E69-98C9-8C26E43A514E}"/>
              </a:ext>
            </a:extLst>
          </p:cNvPr>
          <p:cNvGrpSpPr/>
          <p:nvPr/>
        </p:nvGrpSpPr>
        <p:grpSpPr>
          <a:xfrm>
            <a:off x="7821153" y="2894944"/>
            <a:ext cx="1472014" cy="1506177"/>
            <a:chOff x="2886158" y="1462325"/>
            <a:chExt cx="3844132" cy="3933349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878F813-08A1-483C-BFB3-D9D2E21FC398}"/>
                </a:ext>
              </a:extLst>
            </p:cNvPr>
            <p:cNvSpPr/>
            <p:nvPr/>
          </p:nvSpPr>
          <p:spPr>
            <a:xfrm>
              <a:off x="2886158" y="1462325"/>
              <a:ext cx="3844131" cy="393334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3CB181E-B5E7-4A40-8B4A-0EE627F2B64F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623435 w 3844131"/>
                <a:gd name="connsiteY0" fmla="*/ 3521155 h 3933349"/>
                <a:gd name="connsiteX1" fmla="*/ 2220695 w 3844131"/>
                <a:gd name="connsiteY1" fmla="*/ 3521155 h 3933349"/>
                <a:gd name="connsiteX2" fmla="*/ 2426792 w 3844131"/>
                <a:gd name="connsiteY2" fmla="*/ 3933349 h 3933349"/>
                <a:gd name="connsiteX3" fmla="*/ 2278173 w 3844131"/>
                <a:gd name="connsiteY3" fmla="*/ 3933349 h 3933349"/>
                <a:gd name="connsiteX4" fmla="*/ 2132874 w 3844131"/>
                <a:gd name="connsiteY4" fmla="*/ 3642751 h 3933349"/>
                <a:gd name="connsiteX5" fmla="*/ 1711256 w 3844131"/>
                <a:gd name="connsiteY5" fmla="*/ 3642751 h 3933349"/>
                <a:gd name="connsiteX6" fmla="*/ 1565957 w 3844131"/>
                <a:gd name="connsiteY6" fmla="*/ 3933349 h 3933349"/>
                <a:gd name="connsiteX7" fmla="*/ 1417338 w 3844131"/>
                <a:gd name="connsiteY7" fmla="*/ 3933349 h 3933349"/>
                <a:gd name="connsiteX8" fmla="*/ 1228648 w 3844131"/>
                <a:gd name="connsiteY8" fmla="*/ 2974531 h 3933349"/>
                <a:gd name="connsiteX9" fmla="*/ 2615482 w 3844131"/>
                <a:gd name="connsiteY9" fmla="*/ 2974531 h 3933349"/>
                <a:gd name="connsiteX10" fmla="*/ 3094891 w 3844131"/>
                <a:gd name="connsiteY10" fmla="*/ 3933349 h 3933349"/>
                <a:gd name="connsiteX11" fmla="*/ 2936564 w 3844131"/>
                <a:gd name="connsiteY11" fmla="*/ 3933349 h 3933349"/>
                <a:gd name="connsiteX12" fmla="*/ 2521925 w 3844131"/>
                <a:gd name="connsiteY12" fmla="*/ 3104071 h 3933349"/>
                <a:gd name="connsiteX13" fmla="*/ 1322205 w 3844131"/>
                <a:gd name="connsiteY13" fmla="*/ 3104071 h 3933349"/>
                <a:gd name="connsiteX14" fmla="*/ 907566 w 3844131"/>
                <a:gd name="connsiteY14" fmla="*/ 3933349 h 3933349"/>
                <a:gd name="connsiteX15" fmla="*/ 749239 w 3844131"/>
                <a:gd name="connsiteY15" fmla="*/ 3933349 h 3933349"/>
                <a:gd name="connsiteX16" fmla="*/ 3537439 w 3844131"/>
                <a:gd name="connsiteY16" fmla="*/ 2538164 h 3933349"/>
                <a:gd name="connsiteX17" fmla="*/ 3844131 w 3844131"/>
                <a:gd name="connsiteY17" fmla="*/ 2538164 h 3933349"/>
                <a:gd name="connsiteX18" fmla="*/ 3844131 w 3844131"/>
                <a:gd name="connsiteY18" fmla="*/ 2659760 h 3933349"/>
                <a:gd name="connsiteX19" fmla="*/ 3625260 w 3844131"/>
                <a:gd name="connsiteY19" fmla="*/ 2659760 h 3933349"/>
                <a:gd name="connsiteX20" fmla="*/ 3479316 w 3844131"/>
                <a:gd name="connsiteY20" fmla="*/ 2951648 h 3933349"/>
                <a:gd name="connsiteX21" fmla="*/ 3625260 w 3844131"/>
                <a:gd name="connsiteY21" fmla="*/ 3243536 h 3933349"/>
                <a:gd name="connsiteX22" fmla="*/ 3844131 w 3844131"/>
                <a:gd name="connsiteY22" fmla="*/ 3243536 h 3933349"/>
                <a:gd name="connsiteX23" fmla="*/ 3844131 w 3844131"/>
                <a:gd name="connsiteY23" fmla="*/ 3365132 h 3933349"/>
                <a:gd name="connsiteX24" fmla="*/ 3537439 w 3844131"/>
                <a:gd name="connsiteY24" fmla="*/ 3365132 h 3933349"/>
                <a:gd name="connsiteX25" fmla="*/ 3330697 w 3844131"/>
                <a:gd name="connsiteY25" fmla="*/ 2951648 h 3933349"/>
                <a:gd name="connsiteX26" fmla="*/ 0 w 3844131"/>
                <a:gd name="connsiteY26" fmla="*/ 2538164 h 3933349"/>
                <a:gd name="connsiteX27" fmla="*/ 306691 w 3844131"/>
                <a:gd name="connsiteY27" fmla="*/ 2538164 h 3933349"/>
                <a:gd name="connsiteX28" fmla="*/ 513433 w 3844131"/>
                <a:gd name="connsiteY28" fmla="*/ 2951648 h 3933349"/>
                <a:gd name="connsiteX29" fmla="*/ 306691 w 3844131"/>
                <a:gd name="connsiteY29" fmla="*/ 3365132 h 3933349"/>
                <a:gd name="connsiteX30" fmla="*/ 0 w 3844131"/>
                <a:gd name="connsiteY30" fmla="*/ 3365132 h 3933349"/>
                <a:gd name="connsiteX31" fmla="*/ 0 w 3844131"/>
                <a:gd name="connsiteY31" fmla="*/ 3243536 h 3933349"/>
                <a:gd name="connsiteX32" fmla="*/ 218870 w 3844131"/>
                <a:gd name="connsiteY32" fmla="*/ 3243536 h 3933349"/>
                <a:gd name="connsiteX33" fmla="*/ 364814 w 3844131"/>
                <a:gd name="connsiteY33" fmla="*/ 2951648 h 3933349"/>
                <a:gd name="connsiteX34" fmla="*/ 218870 w 3844131"/>
                <a:gd name="connsiteY34" fmla="*/ 2659760 h 3933349"/>
                <a:gd name="connsiteX35" fmla="*/ 0 w 3844131"/>
                <a:gd name="connsiteY35" fmla="*/ 2659760 h 3933349"/>
                <a:gd name="connsiteX36" fmla="*/ 3142652 w 3844131"/>
                <a:gd name="connsiteY36" fmla="*/ 1991540 h 3933349"/>
                <a:gd name="connsiteX37" fmla="*/ 3844131 w 3844131"/>
                <a:gd name="connsiteY37" fmla="*/ 1991540 h 3933349"/>
                <a:gd name="connsiteX38" fmla="*/ 3844131 w 3844131"/>
                <a:gd name="connsiteY38" fmla="*/ 2121080 h 3933349"/>
                <a:gd name="connsiteX39" fmla="*/ 3236209 w 3844131"/>
                <a:gd name="connsiteY39" fmla="*/ 2121080 h 3933349"/>
                <a:gd name="connsiteX40" fmla="*/ 2820925 w 3844131"/>
                <a:gd name="connsiteY40" fmla="*/ 2951648 h 3933349"/>
                <a:gd name="connsiteX41" fmla="*/ 3236209 w 3844131"/>
                <a:gd name="connsiteY41" fmla="*/ 3782216 h 3933349"/>
                <a:gd name="connsiteX42" fmla="*/ 3844131 w 3844131"/>
                <a:gd name="connsiteY42" fmla="*/ 3782216 h 3933349"/>
                <a:gd name="connsiteX43" fmla="*/ 3844131 w 3844131"/>
                <a:gd name="connsiteY43" fmla="*/ 3911756 h 3933349"/>
                <a:gd name="connsiteX44" fmla="*/ 3142652 w 3844131"/>
                <a:gd name="connsiteY44" fmla="*/ 3911756 h 3933349"/>
                <a:gd name="connsiteX45" fmla="*/ 2662598 w 3844131"/>
                <a:gd name="connsiteY45" fmla="*/ 2951648 h 3933349"/>
                <a:gd name="connsiteX46" fmla="*/ 0 w 3844131"/>
                <a:gd name="connsiteY46" fmla="*/ 1991540 h 3933349"/>
                <a:gd name="connsiteX47" fmla="*/ 701478 w 3844131"/>
                <a:gd name="connsiteY47" fmla="*/ 1991540 h 3933349"/>
                <a:gd name="connsiteX48" fmla="*/ 1181532 w 3844131"/>
                <a:gd name="connsiteY48" fmla="*/ 2951648 h 3933349"/>
                <a:gd name="connsiteX49" fmla="*/ 701478 w 3844131"/>
                <a:gd name="connsiteY49" fmla="*/ 3911756 h 3933349"/>
                <a:gd name="connsiteX50" fmla="*/ 0 w 3844131"/>
                <a:gd name="connsiteY50" fmla="*/ 3911756 h 3933349"/>
                <a:gd name="connsiteX51" fmla="*/ 0 w 3844131"/>
                <a:gd name="connsiteY51" fmla="*/ 3782216 h 3933349"/>
                <a:gd name="connsiteX52" fmla="*/ 607921 w 3844131"/>
                <a:gd name="connsiteY52" fmla="*/ 3782216 h 3933349"/>
                <a:gd name="connsiteX53" fmla="*/ 1023205 w 3844131"/>
                <a:gd name="connsiteY53" fmla="*/ 2951648 h 3933349"/>
                <a:gd name="connsiteX54" fmla="*/ 607921 w 3844131"/>
                <a:gd name="connsiteY54" fmla="*/ 2121080 h 3933349"/>
                <a:gd name="connsiteX55" fmla="*/ 0 w 3844131"/>
                <a:gd name="connsiteY55" fmla="*/ 2121080 h 3933349"/>
                <a:gd name="connsiteX56" fmla="*/ 1711256 w 3844131"/>
                <a:gd name="connsiteY56" fmla="*/ 1674786 h 3933349"/>
                <a:gd name="connsiteX57" fmla="*/ 1565312 w 3844131"/>
                <a:gd name="connsiteY57" fmla="*/ 1966674 h 3933349"/>
                <a:gd name="connsiteX58" fmla="*/ 1711256 w 3844131"/>
                <a:gd name="connsiteY58" fmla="*/ 2258562 h 3933349"/>
                <a:gd name="connsiteX59" fmla="*/ 2132874 w 3844131"/>
                <a:gd name="connsiteY59" fmla="*/ 2258562 h 3933349"/>
                <a:gd name="connsiteX60" fmla="*/ 2278818 w 3844131"/>
                <a:gd name="connsiteY60" fmla="*/ 1966674 h 3933349"/>
                <a:gd name="connsiteX61" fmla="*/ 2132874 w 3844131"/>
                <a:gd name="connsiteY61" fmla="*/ 1674786 h 3933349"/>
                <a:gd name="connsiteX62" fmla="*/ 1623435 w 3844131"/>
                <a:gd name="connsiteY62" fmla="*/ 1553190 h 3933349"/>
                <a:gd name="connsiteX63" fmla="*/ 2220695 w 3844131"/>
                <a:gd name="connsiteY63" fmla="*/ 1553190 h 3933349"/>
                <a:gd name="connsiteX64" fmla="*/ 2427437 w 3844131"/>
                <a:gd name="connsiteY64" fmla="*/ 1966674 h 3933349"/>
                <a:gd name="connsiteX65" fmla="*/ 2220695 w 3844131"/>
                <a:gd name="connsiteY65" fmla="*/ 2380158 h 3933349"/>
                <a:gd name="connsiteX66" fmla="*/ 1623435 w 3844131"/>
                <a:gd name="connsiteY66" fmla="*/ 2380158 h 3933349"/>
                <a:gd name="connsiteX67" fmla="*/ 1416693 w 3844131"/>
                <a:gd name="connsiteY67" fmla="*/ 1966674 h 3933349"/>
                <a:gd name="connsiteX68" fmla="*/ 1322205 w 3844131"/>
                <a:gd name="connsiteY68" fmla="*/ 1136106 h 3933349"/>
                <a:gd name="connsiteX69" fmla="*/ 906921 w 3844131"/>
                <a:gd name="connsiteY69" fmla="*/ 1966674 h 3933349"/>
                <a:gd name="connsiteX70" fmla="*/ 1322205 w 3844131"/>
                <a:gd name="connsiteY70" fmla="*/ 2797242 h 3933349"/>
                <a:gd name="connsiteX71" fmla="*/ 2521925 w 3844131"/>
                <a:gd name="connsiteY71" fmla="*/ 2797242 h 3933349"/>
                <a:gd name="connsiteX72" fmla="*/ 2937209 w 3844131"/>
                <a:gd name="connsiteY72" fmla="*/ 1966674 h 3933349"/>
                <a:gd name="connsiteX73" fmla="*/ 2521925 w 3844131"/>
                <a:gd name="connsiteY73" fmla="*/ 1136106 h 3933349"/>
                <a:gd name="connsiteX74" fmla="*/ 1228648 w 3844131"/>
                <a:gd name="connsiteY74" fmla="*/ 1006566 h 3933349"/>
                <a:gd name="connsiteX75" fmla="*/ 2615482 w 3844131"/>
                <a:gd name="connsiteY75" fmla="*/ 1006566 h 3933349"/>
                <a:gd name="connsiteX76" fmla="*/ 3095536 w 3844131"/>
                <a:gd name="connsiteY76" fmla="*/ 1966674 h 3933349"/>
                <a:gd name="connsiteX77" fmla="*/ 2615482 w 3844131"/>
                <a:gd name="connsiteY77" fmla="*/ 2926782 h 3933349"/>
                <a:gd name="connsiteX78" fmla="*/ 1228648 w 3844131"/>
                <a:gd name="connsiteY78" fmla="*/ 2926782 h 3933349"/>
                <a:gd name="connsiteX79" fmla="*/ 748594 w 3844131"/>
                <a:gd name="connsiteY79" fmla="*/ 1966674 h 3933349"/>
                <a:gd name="connsiteX80" fmla="*/ 3537439 w 3844131"/>
                <a:gd name="connsiteY80" fmla="*/ 570200 h 3933349"/>
                <a:gd name="connsiteX81" fmla="*/ 3844131 w 3844131"/>
                <a:gd name="connsiteY81" fmla="*/ 570200 h 3933349"/>
                <a:gd name="connsiteX82" fmla="*/ 3844131 w 3844131"/>
                <a:gd name="connsiteY82" fmla="*/ 691795 h 3933349"/>
                <a:gd name="connsiteX83" fmla="*/ 3625260 w 3844131"/>
                <a:gd name="connsiteY83" fmla="*/ 691795 h 3933349"/>
                <a:gd name="connsiteX84" fmla="*/ 3479316 w 3844131"/>
                <a:gd name="connsiteY84" fmla="*/ 983683 h 3933349"/>
                <a:gd name="connsiteX85" fmla="*/ 3625260 w 3844131"/>
                <a:gd name="connsiteY85" fmla="*/ 1275571 h 3933349"/>
                <a:gd name="connsiteX86" fmla="*/ 3844131 w 3844131"/>
                <a:gd name="connsiteY86" fmla="*/ 1275571 h 3933349"/>
                <a:gd name="connsiteX87" fmla="*/ 3844131 w 3844131"/>
                <a:gd name="connsiteY87" fmla="*/ 1397167 h 3933349"/>
                <a:gd name="connsiteX88" fmla="*/ 3537439 w 3844131"/>
                <a:gd name="connsiteY88" fmla="*/ 1397167 h 3933349"/>
                <a:gd name="connsiteX89" fmla="*/ 3330697 w 3844131"/>
                <a:gd name="connsiteY89" fmla="*/ 983683 h 3933349"/>
                <a:gd name="connsiteX90" fmla="*/ 0 w 3844131"/>
                <a:gd name="connsiteY90" fmla="*/ 570199 h 3933349"/>
                <a:gd name="connsiteX91" fmla="*/ 306691 w 3844131"/>
                <a:gd name="connsiteY91" fmla="*/ 570199 h 3933349"/>
                <a:gd name="connsiteX92" fmla="*/ 513433 w 3844131"/>
                <a:gd name="connsiteY92" fmla="*/ 983683 h 3933349"/>
                <a:gd name="connsiteX93" fmla="*/ 306691 w 3844131"/>
                <a:gd name="connsiteY93" fmla="*/ 1397167 h 3933349"/>
                <a:gd name="connsiteX94" fmla="*/ 0 w 3844131"/>
                <a:gd name="connsiteY94" fmla="*/ 1397167 h 3933349"/>
                <a:gd name="connsiteX95" fmla="*/ 0 w 3844131"/>
                <a:gd name="connsiteY95" fmla="*/ 1275571 h 3933349"/>
                <a:gd name="connsiteX96" fmla="*/ 218870 w 3844131"/>
                <a:gd name="connsiteY96" fmla="*/ 1275571 h 3933349"/>
                <a:gd name="connsiteX97" fmla="*/ 364814 w 3844131"/>
                <a:gd name="connsiteY97" fmla="*/ 983683 h 3933349"/>
                <a:gd name="connsiteX98" fmla="*/ 218870 w 3844131"/>
                <a:gd name="connsiteY98" fmla="*/ 691795 h 3933349"/>
                <a:gd name="connsiteX99" fmla="*/ 0 w 3844131"/>
                <a:gd name="connsiteY99" fmla="*/ 691795 h 3933349"/>
                <a:gd name="connsiteX100" fmla="*/ 3142652 w 3844131"/>
                <a:gd name="connsiteY100" fmla="*/ 23575 h 3933349"/>
                <a:gd name="connsiteX101" fmla="*/ 3844131 w 3844131"/>
                <a:gd name="connsiteY101" fmla="*/ 23575 h 3933349"/>
                <a:gd name="connsiteX102" fmla="*/ 3844131 w 3844131"/>
                <a:gd name="connsiteY102" fmla="*/ 153116 h 3933349"/>
                <a:gd name="connsiteX103" fmla="*/ 3236209 w 3844131"/>
                <a:gd name="connsiteY103" fmla="*/ 153116 h 3933349"/>
                <a:gd name="connsiteX104" fmla="*/ 2820925 w 3844131"/>
                <a:gd name="connsiteY104" fmla="*/ 983683 h 3933349"/>
                <a:gd name="connsiteX105" fmla="*/ 3236209 w 3844131"/>
                <a:gd name="connsiteY105" fmla="*/ 1814251 h 3933349"/>
                <a:gd name="connsiteX106" fmla="*/ 3844131 w 3844131"/>
                <a:gd name="connsiteY106" fmla="*/ 1814251 h 3933349"/>
                <a:gd name="connsiteX107" fmla="*/ 3844131 w 3844131"/>
                <a:gd name="connsiteY107" fmla="*/ 1943791 h 3933349"/>
                <a:gd name="connsiteX108" fmla="*/ 3142652 w 3844131"/>
                <a:gd name="connsiteY108" fmla="*/ 1943791 h 3933349"/>
                <a:gd name="connsiteX109" fmla="*/ 2662598 w 3844131"/>
                <a:gd name="connsiteY109" fmla="*/ 983683 h 3933349"/>
                <a:gd name="connsiteX110" fmla="*/ 0 w 3844131"/>
                <a:gd name="connsiteY110" fmla="*/ 23575 h 3933349"/>
                <a:gd name="connsiteX111" fmla="*/ 701478 w 3844131"/>
                <a:gd name="connsiteY111" fmla="*/ 23575 h 3933349"/>
                <a:gd name="connsiteX112" fmla="*/ 1181532 w 3844131"/>
                <a:gd name="connsiteY112" fmla="*/ 983683 h 3933349"/>
                <a:gd name="connsiteX113" fmla="*/ 701478 w 3844131"/>
                <a:gd name="connsiteY113" fmla="*/ 1943791 h 3933349"/>
                <a:gd name="connsiteX114" fmla="*/ 0 w 3844131"/>
                <a:gd name="connsiteY114" fmla="*/ 1943791 h 3933349"/>
                <a:gd name="connsiteX115" fmla="*/ 0 w 3844131"/>
                <a:gd name="connsiteY115" fmla="*/ 1814251 h 3933349"/>
                <a:gd name="connsiteX116" fmla="*/ 607921 w 3844131"/>
                <a:gd name="connsiteY116" fmla="*/ 1814251 h 3933349"/>
                <a:gd name="connsiteX117" fmla="*/ 1023205 w 3844131"/>
                <a:gd name="connsiteY117" fmla="*/ 983683 h 3933349"/>
                <a:gd name="connsiteX118" fmla="*/ 607921 w 3844131"/>
                <a:gd name="connsiteY118" fmla="*/ 153115 h 3933349"/>
                <a:gd name="connsiteX119" fmla="*/ 0 w 3844131"/>
                <a:gd name="connsiteY119" fmla="*/ 153115 h 3933349"/>
                <a:gd name="connsiteX120" fmla="*/ 1417338 w 3844131"/>
                <a:gd name="connsiteY120" fmla="*/ 0 h 3933349"/>
                <a:gd name="connsiteX121" fmla="*/ 1565957 w 3844131"/>
                <a:gd name="connsiteY121" fmla="*/ 0 h 3933349"/>
                <a:gd name="connsiteX122" fmla="*/ 1711256 w 3844131"/>
                <a:gd name="connsiteY122" fmla="*/ 290598 h 3933349"/>
                <a:gd name="connsiteX123" fmla="*/ 2132874 w 3844131"/>
                <a:gd name="connsiteY123" fmla="*/ 290598 h 3933349"/>
                <a:gd name="connsiteX124" fmla="*/ 2278173 w 3844131"/>
                <a:gd name="connsiteY124" fmla="*/ 0 h 3933349"/>
                <a:gd name="connsiteX125" fmla="*/ 2426792 w 3844131"/>
                <a:gd name="connsiteY125" fmla="*/ 0 h 3933349"/>
                <a:gd name="connsiteX126" fmla="*/ 2220695 w 3844131"/>
                <a:gd name="connsiteY126" fmla="*/ 412194 h 3933349"/>
                <a:gd name="connsiteX127" fmla="*/ 1623435 w 3844131"/>
                <a:gd name="connsiteY127" fmla="*/ 412194 h 3933349"/>
                <a:gd name="connsiteX128" fmla="*/ 749239 w 3844131"/>
                <a:gd name="connsiteY128" fmla="*/ 0 h 3933349"/>
                <a:gd name="connsiteX129" fmla="*/ 907566 w 3844131"/>
                <a:gd name="connsiteY129" fmla="*/ 0 h 3933349"/>
                <a:gd name="connsiteX130" fmla="*/ 1322205 w 3844131"/>
                <a:gd name="connsiteY130" fmla="*/ 829278 h 3933349"/>
                <a:gd name="connsiteX131" fmla="*/ 2521925 w 3844131"/>
                <a:gd name="connsiteY131" fmla="*/ 829278 h 3933349"/>
                <a:gd name="connsiteX132" fmla="*/ 2936564 w 3844131"/>
                <a:gd name="connsiteY132" fmla="*/ 0 h 3933349"/>
                <a:gd name="connsiteX133" fmla="*/ 3094891 w 3844131"/>
                <a:gd name="connsiteY133" fmla="*/ 0 h 3933349"/>
                <a:gd name="connsiteX134" fmla="*/ 2615482 w 3844131"/>
                <a:gd name="connsiteY134" fmla="*/ 958818 h 3933349"/>
                <a:gd name="connsiteX135" fmla="*/ 1228648 w 3844131"/>
                <a:gd name="connsiteY135" fmla="*/ 958818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3844131" h="3933349">
                  <a:moveTo>
                    <a:pt x="1623435" y="3521155"/>
                  </a:moveTo>
                  <a:lnTo>
                    <a:pt x="2220695" y="3521155"/>
                  </a:lnTo>
                  <a:lnTo>
                    <a:pt x="2426792" y="3933349"/>
                  </a:lnTo>
                  <a:lnTo>
                    <a:pt x="2278173" y="3933349"/>
                  </a:lnTo>
                  <a:lnTo>
                    <a:pt x="2132874" y="3642751"/>
                  </a:lnTo>
                  <a:lnTo>
                    <a:pt x="1711256" y="3642751"/>
                  </a:lnTo>
                  <a:lnTo>
                    <a:pt x="1565957" y="3933349"/>
                  </a:lnTo>
                  <a:lnTo>
                    <a:pt x="1417338" y="3933349"/>
                  </a:lnTo>
                  <a:close/>
                  <a:moveTo>
                    <a:pt x="1228648" y="2974531"/>
                  </a:moveTo>
                  <a:lnTo>
                    <a:pt x="2615482" y="2974531"/>
                  </a:lnTo>
                  <a:lnTo>
                    <a:pt x="3094891" y="3933349"/>
                  </a:lnTo>
                  <a:lnTo>
                    <a:pt x="2936564" y="3933349"/>
                  </a:lnTo>
                  <a:lnTo>
                    <a:pt x="2521925" y="3104071"/>
                  </a:lnTo>
                  <a:lnTo>
                    <a:pt x="1322205" y="3104071"/>
                  </a:lnTo>
                  <a:lnTo>
                    <a:pt x="907566" y="3933349"/>
                  </a:lnTo>
                  <a:lnTo>
                    <a:pt x="749239" y="3933349"/>
                  </a:lnTo>
                  <a:close/>
                  <a:moveTo>
                    <a:pt x="3537439" y="2538164"/>
                  </a:moveTo>
                  <a:lnTo>
                    <a:pt x="3844131" y="2538164"/>
                  </a:lnTo>
                  <a:lnTo>
                    <a:pt x="3844131" y="2659760"/>
                  </a:lnTo>
                  <a:lnTo>
                    <a:pt x="3625260" y="2659760"/>
                  </a:lnTo>
                  <a:lnTo>
                    <a:pt x="3479316" y="2951648"/>
                  </a:lnTo>
                  <a:lnTo>
                    <a:pt x="3625260" y="3243536"/>
                  </a:lnTo>
                  <a:lnTo>
                    <a:pt x="3844131" y="3243536"/>
                  </a:lnTo>
                  <a:lnTo>
                    <a:pt x="3844131" y="3365132"/>
                  </a:lnTo>
                  <a:lnTo>
                    <a:pt x="3537439" y="3365132"/>
                  </a:lnTo>
                  <a:lnTo>
                    <a:pt x="3330697" y="2951648"/>
                  </a:lnTo>
                  <a:close/>
                  <a:moveTo>
                    <a:pt x="0" y="2538164"/>
                  </a:moveTo>
                  <a:lnTo>
                    <a:pt x="306691" y="2538164"/>
                  </a:lnTo>
                  <a:lnTo>
                    <a:pt x="513433" y="2951648"/>
                  </a:lnTo>
                  <a:lnTo>
                    <a:pt x="306691" y="3365132"/>
                  </a:lnTo>
                  <a:lnTo>
                    <a:pt x="0" y="3365132"/>
                  </a:lnTo>
                  <a:lnTo>
                    <a:pt x="0" y="3243536"/>
                  </a:lnTo>
                  <a:lnTo>
                    <a:pt x="218870" y="3243536"/>
                  </a:lnTo>
                  <a:lnTo>
                    <a:pt x="364814" y="2951648"/>
                  </a:lnTo>
                  <a:lnTo>
                    <a:pt x="218870" y="2659760"/>
                  </a:lnTo>
                  <a:lnTo>
                    <a:pt x="0" y="2659760"/>
                  </a:lnTo>
                  <a:close/>
                  <a:moveTo>
                    <a:pt x="3142652" y="1991540"/>
                  </a:moveTo>
                  <a:lnTo>
                    <a:pt x="3844131" y="1991540"/>
                  </a:lnTo>
                  <a:lnTo>
                    <a:pt x="3844131" y="2121080"/>
                  </a:lnTo>
                  <a:lnTo>
                    <a:pt x="3236209" y="2121080"/>
                  </a:lnTo>
                  <a:lnTo>
                    <a:pt x="2820925" y="2951648"/>
                  </a:lnTo>
                  <a:lnTo>
                    <a:pt x="3236209" y="3782216"/>
                  </a:lnTo>
                  <a:lnTo>
                    <a:pt x="3844131" y="3782216"/>
                  </a:lnTo>
                  <a:lnTo>
                    <a:pt x="3844131" y="3911756"/>
                  </a:lnTo>
                  <a:lnTo>
                    <a:pt x="3142652" y="3911756"/>
                  </a:lnTo>
                  <a:lnTo>
                    <a:pt x="2662598" y="2951648"/>
                  </a:lnTo>
                  <a:close/>
                  <a:moveTo>
                    <a:pt x="0" y="1991540"/>
                  </a:moveTo>
                  <a:lnTo>
                    <a:pt x="701478" y="1991540"/>
                  </a:lnTo>
                  <a:lnTo>
                    <a:pt x="1181532" y="2951648"/>
                  </a:lnTo>
                  <a:lnTo>
                    <a:pt x="701478" y="3911756"/>
                  </a:lnTo>
                  <a:lnTo>
                    <a:pt x="0" y="3911756"/>
                  </a:lnTo>
                  <a:lnTo>
                    <a:pt x="0" y="3782216"/>
                  </a:lnTo>
                  <a:lnTo>
                    <a:pt x="607921" y="3782216"/>
                  </a:lnTo>
                  <a:lnTo>
                    <a:pt x="1023205" y="2951648"/>
                  </a:lnTo>
                  <a:lnTo>
                    <a:pt x="607921" y="2121080"/>
                  </a:lnTo>
                  <a:lnTo>
                    <a:pt x="0" y="2121080"/>
                  </a:lnTo>
                  <a:close/>
                  <a:moveTo>
                    <a:pt x="1711256" y="1674786"/>
                  </a:moveTo>
                  <a:lnTo>
                    <a:pt x="1565312" y="1966674"/>
                  </a:lnTo>
                  <a:lnTo>
                    <a:pt x="1711256" y="2258562"/>
                  </a:lnTo>
                  <a:lnTo>
                    <a:pt x="2132874" y="2258562"/>
                  </a:lnTo>
                  <a:lnTo>
                    <a:pt x="2278818" y="1966674"/>
                  </a:lnTo>
                  <a:lnTo>
                    <a:pt x="2132874" y="1674786"/>
                  </a:lnTo>
                  <a:close/>
                  <a:moveTo>
                    <a:pt x="1623435" y="1553190"/>
                  </a:moveTo>
                  <a:lnTo>
                    <a:pt x="2220695" y="1553190"/>
                  </a:lnTo>
                  <a:lnTo>
                    <a:pt x="2427437" y="1966674"/>
                  </a:lnTo>
                  <a:lnTo>
                    <a:pt x="2220695" y="2380158"/>
                  </a:lnTo>
                  <a:lnTo>
                    <a:pt x="1623435" y="2380158"/>
                  </a:lnTo>
                  <a:lnTo>
                    <a:pt x="1416693" y="1966674"/>
                  </a:lnTo>
                  <a:close/>
                  <a:moveTo>
                    <a:pt x="1322205" y="1136106"/>
                  </a:moveTo>
                  <a:lnTo>
                    <a:pt x="906921" y="1966674"/>
                  </a:lnTo>
                  <a:lnTo>
                    <a:pt x="1322205" y="2797242"/>
                  </a:lnTo>
                  <a:lnTo>
                    <a:pt x="2521925" y="2797242"/>
                  </a:lnTo>
                  <a:lnTo>
                    <a:pt x="2937209" y="1966674"/>
                  </a:lnTo>
                  <a:lnTo>
                    <a:pt x="2521925" y="1136106"/>
                  </a:lnTo>
                  <a:close/>
                  <a:moveTo>
                    <a:pt x="1228648" y="1006566"/>
                  </a:moveTo>
                  <a:lnTo>
                    <a:pt x="2615482" y="1006566"/>
                  </a:lnTo>
                  <a:lnTo>
                    <a:pt x="3095536" y="1966674"/>
                  </a:lnTo>
                  <a:lnTo>
                    <a:pt x="2615482" y="2926782"/>
                  </a:lnTo>
                  <a:lnTo>
                    <a:pt x="1228648" y="2926782"/>
                  </a:lnTo>
                  <a:lnTo>
                    <a:pt x="748594" y="1966674"/>
                  </a:lnTo>
                  <a:close/>
                  <a:moveTo>
                    <a:pt x="3537439" y="570200"/>
                  </a:moveTo>
                  <a:lnTo>
                    <a:pt x="3844131" y="570200"/>
                  </a:lnTo>
                  <a:lnTo>
                    <a:pt x="3844131" y="691795"/>
                  </a:lnTo>
                  <a:lnTo>
                    <a:pt x="3625260" y="691795"/>
                  </a:lnTo>
                  <a:lnTo>
                    <a:pt x="3479316" y="983683"/>
                  </a:lnTo>
                  <a:lnTo>
                    <a:pt x="3625260" y="1275571"/>
                  </a:lnTo>
                  <a:lnTo>
                    <a:pt x="3844131" y="1275571"/>
                  </a:lnTo>
                  <a:lnTo>
                    <a:pt x="3844131" y="1397167"/>
                  </a:lnTo>
                  <a:lnTo>
                    <a:pt x="3537439" y="1397167"/>
                  </a:lnTo>
                  <a:lnTo>
                    <a:pt x="3330697" y="983683"/>
                  </a:lnTo>
                  <a:close/>
                  <a:moveTo>
                    <a:pt x="0" y="570199"/>
                  </a:moveTo>
                  <a:lnTo>
                    <a:pt x="306691" y="570199"/>
                  </a:lnTo>
                  <a:lnTo>
                    <a:pt x="513433" y="983683"/>
                  </a:lnTo>
                  <a:lnTo>
                    <a:pt x="306691" y="1397167"/>
                  </a:lnTo>
                  <a:lnTo>
                    <a:pt x="0" y="1397167"/>
                  </a:lnTo>
                  <a:lnTo>
                    <a:pt x="0" y="1275571"/>
                  </a:lnTo>
                  <a:lnTo>
                    <a:pt x="218870" y="1275571"/>
                  </a:lnTo>
                  <a:lnTo>
                    <a:pt x="364814" y="983683"/>
                  </a:lnTo>
                  <a:lnTo>
                    <a:pt x="218870" y="691795"/>
                  </a:lnTo>
                  <a:lnTo>
                    <a:pt x="0" y="691795"/>
                  </a:lnTo>
                  <a:close/>
                  <a:moveTo>
                    <a:pt x="3142652" y="23575"/>
                  </a:moveTo>
                  <a:lnTo>
                    <a:pt x="3844131" y="23575"/>
                  </a:lnTo>
                  <a:lnTo>
                    <a:pt x="3844131" y="153116"/>
                  </a:lnTo>
                  <a:lnTo>
                    <a:pt x="3236209" y="153116"/>
                  </a:lnTo>
                  <a:lnTo>
                    <a:pt x="2820925" y="983683"/>
                  </a:lnTo>
                  <a:lnTo>
                    <a:pt x="3236209" y="1814251"/>
                  </a:lnTo>
                  <a:lnTo>
                    <a:pt x="3844131" y="1814251"/>
                  </a:lnTo>
                  <a:lnTo>
                    <a:pt x="3844131" y="1943791"/>
                  </a:lnTo>
                  <a:lnTo>
                    <a:pt x="3142652" y="1943791"/>
                  </a:lnTo>
                  <a:lnTo>
                    <a:pt x="2662598" y="983683"/>
                  </a:lnTo>
                  <a:close/>
                  <a:moveTo>
                    <a:pt x="0" y="23575"/>
                  </a:moveTo>
                  <a:lnTo>
                    <a:pt x="701478" y="23575"/>
                  </a:lnTo>
                  <a:lnTo>
                    <a:pt x="1181532" y="983683"/>
                  </a:lnTo>
                  <a:lnTo>
                    <a:pt x="701478" y="1943791"/>
                  </a:lnTo>
                  <a:lnTo>
                    <a:pt x="0" y="1943791"/>
                  </a:lnTo>
                  <a:lnTo>
                    <a:pt x="0" y="1814251"/>
                  </a:lnTo>
                  <a:lnTo>
                    <a:pt x="607921" y="1814251"/>
                  </a:lnTo>
                  <a:lnTo>
                    <a:pt x="1023205" y="983683"/>
                  </a:lnTo>
                  <a:lnTo>
                    <a:pt x="607921" y="153115"/>
                  </a:lnTo>
                  <a:lnTo>
                    <a:pt x="0" y="153115"/>
                  </a:lnTo>
                  <a:close/>
                  <a:moveTo>
                    <a:pt x="1417338" y="0"/>
                  </a:moveTo>
                  <a:lnTo>
                    <a:pt x="1565957" y="0"/>
                  </a:lnTo>
                  <a:lnTo>
                    <a:pt x="1711256" y="290598"/>
                  </a:lnTo>
                  <a:lnTo>
                    <a:pt x="2132874" y="290598"/>
                  </a:lnTo>
                  <a:lnTo>
                    <a:pt x="2278173" y="0"/>
                  </a:lnTo>
                  <a:lnTo>
                    <a:pt x="2426792" y="0"/>
                  </a:lnTo>
                  <a:lnTo>
                    <a:pt x="2220695" y="412194"/>
                  </a:lnTo>
                  <a:lnTo>
                    <a:pt x="1623435" y="412194"/>
                  </a:lnTo>
                  <a:close/>
                  <a:moveTo>
                    <a:pt x="749239" y="0"/>
                  </a:moveTo>
                  <a:lnTo>
                    <a:pt x="907566" y="0"/>
                  </a:lnTo>
                  <a:lnTo>
                    <a:pt x="1322205" y="829278"/>
                  </a:lnTo>
                  <a:lnTo>
                    <a:pt x="2521925" y="829278"/>
                  </a:lnTo>
                  <a:lnTo>
                    <a:pt x="2936564" y="0"/>
                  </a:lnTo>
                  <a:lnTo>
                    <a:pt x="3094891" y="0"/>
                  </a:lnTo>
                  <a:lnTo>
                    <a:pt x="2615482" y="958818"/>
                  </a:lnTo>
                  <a:lnTo>
                    <a:pt x="1228648" y="958818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5F4AB59E-4783-4095-840A-E4C8CC802BBF}"/>
                </a:ext>
              </a:extLst>
            </p:cNvPr>
            <p:cNvSpPr/>
            <p:nvPr/>
          </p:nvSpPr>
          <p:spPr>
            <a:xfrm>
              <a:off x="2886158" y="1462325"/>
              <a:ext cx="3844132" cy="3933349"/>
            </a:xfrm>
            <a:custGeom>
              <a:avLst/>
              <a:gdLst>
                <a:gd name="connsiteX0" fmla="*/ 1819322 w 3844131"/>
                <a:gd name="connsiteY0" fmla="*/ 3792380 h 3933349"/>
                <a:gd name="connsiteX1" fmla="*/ 2024809 w 3844131"/>
                <a:gd name="connsiteY1" fmla="*/ 3792380 h 3933349"/>
                <a:gd name="connsiteX2" fmla="*/ 2095293 w 3844131"/>
                <a:gd name="connsiteY2" fmla="*/ 3933349 h 3933349"/>
                <a:gd name="connsiteX3" fmla="*/ 1748837 w 3844131"/>
                <a:gd name="connsiteY3" fmla="*/ 3933349 h 3933349"/>
                <a:gd name="connsiteX4" fmla="*/ 1425322 w 3844131"/>
                <a:gd name="connsiteY4" fmla="*/ 3246846 h 3933349"/>
                <a:gd name="connsiteX5" fmla="*/ 2418809 w 3844131"/>
                <a:gd name="connsiteY5" fmla="*/ 3246846 h 3933349"/>
                <a:gd name="connsiteX6" fmla="*/ 2762060 w 3844131"/>
                <a:gd name="connsiteY6" fmla="*/ 3933349 h 3933349"/>
                <a:gd name="connsiteX7" fmla="*/ 2607217 w 3844131"/>
                <a:gd name="connsiteY7" fmla="*/ 3933349 h 3933349"/>
                <a:gd name="connsiteX8" fmla="*/ 2327310 w 3844131"/>
                <a:gd name="connsiteY8" fmla="*/ 3373535 h 3933349"/>
                <a:gd name="connsiteX9" fmla="*/ 1516820 w 3844131"/>
                <a:gd name="connsiteY9" fmla="*/ 3373535 h 3933349"/>
                <a:gd name="connsiteX10" fmla="*/ 1236913 w 3844131"/>
                <a:gd name="connsiteY10" fmla="*/ 3933349 h 3933349"/>
                <a:gd name="connsiteX11" fmla="*/ 1082070 w 3844131"/>
                <a:gd name="connsiteY11" fmla="*/ 3933349 h 3933349"/>
                <a:gd name="connsiteX12" fmla="*/ 3733326 w 3844131"/>
                <a:gd name="connsiteY12" fmla="*/ 2809389 h 3933349"/>
                <a:gd name="connsiteX13" fmla="*/ 3844131 w 3844131"/>
                <a:gd name="connsiteY13" fmla="*/ 2809389 h 3933349"/>
                <a:gd name="connsiteX14" fmla="*/ 3844131 w 3844131"/>
                <a:gd name="connsiteY14" fmla="*/ 3093907 h 3933349"/>
                <a:gd name="connsiteX15" fmla="*/ 3733326 w 3844131"/>
                <a:gd name="connsiteY15" fmla="*/ 3093907 h 3933349"/>
                <a:gd name="connsiteX16" fmla="*/ 3662196 w 3844131"/>
                <a:gd name="connsiteY16" fmla="*/ 2951648 h 3933349"/>
                <a:gd name="connsiteX17" fmla="*/ 0 w 3844131"/>
                <a:gd name="connsiteY17" fmla="*/ 2809389 h 3933349"/>
                <a:gd name="connsiteX18" fmla="*/ 110805 w 3844131"/>
                <a:gd name="connsiteY18" fmla="*/ 2809389 h 3933349"/>
                <a:gd name="connsiteX19" fmla="*/ 181934 w 3844131"/>
                <a:gd name="connsiteY19" fmla="*/ 2951648 h 3933349"/>
                <a:gd name="connsiteX20" fmla="*/ 110805 w 3844131"/>
                <a:gd name="connsiteY20" fmla="*/ 3093907 h 3933349"/>
                <a:gd name="connsiteX21" fmla="*/ 0 w 3844131"/>
                <a:gd name="connsiteY21" fmla="*/ 3093907 h 3933349"/>
                <a:gd name="connsiteX22" fmla="*/ 3339326 w 3844131"/>
                <a:gd name="connsiteY22" fmla="*/ 2263855 h 3933349"/>
                <a:gd name="connsiteX23" fmla="*/ 3844131 w 3844131"/>
                <a:gd name="connsiteY23" fmla="*/ 2263855 h 3933349"/>
                <a:gd name="connsiteX24" fmla="*/ 3844131 w 3844131"/>
                <a:gd name="connsiteY24" fmla="*/ 2390544 h 3933349"/>
                <a:gd name="connsiteX25" fmla="*/ 3430824 w 3844131"/>
                <a:gd name="connsiteY25" fmla="*/ 2390544 h 3933349"/>
                <a:gd name="connsiteX26" fmla="*/ 3150272 w 3844131"/>
                <a:gd name="connsiteY26" fmla="*/ 2951648 h 3933349"/>
                <a:gd name="connsiteX27" fmla="*/ 3430824 w 3844131"/>
                <a:gd name="connsiteY27" fmla="*/ 3512752 h 3933349"/>
                <a:gd name="connsiteX28" fmla="*/ 3844131 w 3844131"/>
                <a:gd name="connsiteY28" fmla="*/ 3512752 h 3933349"/>
                <a:gd name="connsiteX29" fmla="*/ 3844131 w 3844131"/>
                <a:gd name="connsiteY29" fmla="*/ 3639441 h 3933349"/>
                <a:gd name="connsiteX30" fmla="*/ 3339326 w 3844131"/>
                <a:gd name="connsiteY30" fmla="*/ 3639441 h 3933349"/>
                <a:gd name="connsiteX31" fmla="*/ 2995429 w 3844131"/>
                <a:gd name="connsiteY31" fmla="*/ 2951648 h 3933349"/>
                <a:gd name="connsiteX32" fmla="*/ 0 w 3844131"/>
                <a:gd name="connsiteY32" fmla="*/ 2263855 h 3933349"/>
                <a:gd name="connsiteX33" fmla="*/ 504805 w 3844131"/>
                <a:gd name="connsiteY33" fmla="*/ 2263855 h 3933349"/>
                <a:gd name="connsiteX34" fmla="*/ 848701 w 3844131"/>
                <a:gd name="connsiteY34" fmla="*/ 2951648 h 3933349"/>
                <a:gd name="connsiteX35" fmla="*/ 504805 w 3844131"/>
                <a:gd name="connsiteY35" fmla="*/ 3639441 h 3933349"/>
                <a:gd name="connsiteX36" fmla="*/ 0 w 3844131"/>
                <a:gd name="connsiteY36" fmla="*/ 3639441 h 3933349"/>
                <a:gd name="connsiteX37" fmla="*/ 0 w 3844131"/>
                <a:gd name="connsiteY37" fmla="*/ 3512752 h 3933349"/>
                <a:gd name="connsiteX38" fmla="*/ 413306 w 3844131"/>
                <a:gd name="connsiteY38" fmla="*/ 3512752 h 3933349"/>
                <a:gd name="connsiteX39" fmla="*/ 693858 w 3844131"/>
                <a:gd name="connsiteY39" fmla="*/ 2951648 h 3933349"/>
                <a:gd name="connsiteX40" fmla="*/ 413306 w 3844131"/>
                <a:gd name="connsiteY40" fmla="*/ 2390544 h 3933349"/>
                <a:gd name="connsiteX41" fmla="*/ 0 w 3844131"/>
                <a:gd name="connsiteY41" fmla="*/ 2390544 h 3933349"/>
                <a:gd name="connsiteX42" fmla="*/ 1819322 w 3844131"/>
                <a:gd name="connsiteY42" fmla="*/ 1824415 h 3933349"/>
                <a:gd name="connsiteX43" fmla="*/ 2024809 w 3844131"/>
                <a:gd name="connsiteY43" fmla="*/ 1824415 h 3933349"/>
                <a:gd name="connsiteX44" fmla="*/ 2095938 w 3844131"/>
                <a:gd name="connsiteY44" fmla="*/ 1966674 h 3933349"/>
                <a:gd name="connsiteX45" fmla="*/ 2024809 w 3844131"/>
                <a:gd name="connsiteY45" fmla="*/ 2108933 h 3933349"/>
                <a:gd name="connsiteX46" fmla="*/ 1819322 w 3844131"/>
                <a:gd name="connsiteY46" fmla="*/ 2108933 h 3933349"/>
                <a:gd name="connsiteX47" fmla="*/ 1748192 w 3844131"/>
                <a:gd name="connsiteY47" fmla="*/ 1966674 h 3933349"/>
                <a:gd name="connsiteX48" fmla="*/ 1516820 w 3844131"/>
                <a:gd name="connsiteY48" fmla="*/ 1405570 h 3933349"/>
                <a:gd name="connsiteX49" fmla="*/ 1236268 w 3844131"/>
                <a:gd name="connsiteY49" fmla="*/ 1966674 h 3933349"/>
                <a:gd name="connsiteX50" fmla="*/ 1516820 w 3844131"/>
                <a:gd name="connsiteY50" fmla="*/ 2527778 h 3933349"/>
                <a:gd name="connsiteX51" fmla="*/ 2327310 w 3844131"/>
                <a:gd name="connsiteY51" fmla="*/ 2527778 h 3933349"/>
                <a:gd name="connsiteX52" fmla="*/ 2607862 w 3844131"/>
                <a:gd name="connsiteY52" fmla="*/ 1966674 h 3933349"/>
                <a:gd name="connsiteX53" fmla="*/ 2327310 w 3844131"/>
                <a:gd name="connsiteY53" fmla="*/ 1405570 h 3933349"/>
                <a:gd name="connsiteX54" fmla="*/ 1425322 w 3844131"/>
                <a:gd name="connsiteY54" fmla="*/ 1278881 h 3933349"/>
                <a:gd name="connsiteX55" fmla="*/ 2418809 w 3844131"/>
                <a:gd name="connsiteY55" fmla="*/ 1278881 h 3933349"/>
                <a:gd name="connsiteX56" fmla="*/ 2762705 w 3844131"/>
                <a:gd name="connsiteY56" fmla="*/ 1966674 h 3933349"/>
                <a:gd name="connsiteX57" fmla="*/ 2418809 w 3844131"/>
                <a:gd name="connsiteY57" fmla="*/ 2654467 h 3933349"/>
                <a:gd name="connsiteX58" fmla="*/ 1425322 w 3844131"/>
                <a:gd name="connsiteY58" fmla="*/ 2654467 h 3933349"/>
                <a:gd name="connsiteX59" fmla="*/ 1081425 w 3844131"/>
                <a:gd name="connsiteY59" fmla="*/ 1966674 h 3933349"/>
                <a:gd name="connsiteX60" fmla="*/ 3733326 w 3844131"/>
                <a:gd name="connsiteY60" fmla="*/ 841424 h 3933349"/>
                <a:gd name="connsiteX61" fmla="*/ 3844131 w 3844131"/>
                <a:gd name="connsiteY61" fmla="*/ 841424 h 3933349"/>
                <a:gd name="connsiteX62" fmla="*/ 3844131 w 3844131"/>
                <a:gd name="connsiteY62" fmla="*/ 1125942 h 3933349"/>
                <a:gd name="connsiteX63" fmla="*/ 3733326 w 3844131"/>
                <a:gd name="connsiteY63" fmla="*/ 1125942 h 3933349"/>
                <a:gd name="connsiteX64" fmla="*/ 3662196 w 3844131"/>
                <a:gd name="connsiteY64" fmla="*/ 983683 h 3933349"/>
                <a:gd name="connsiteX65" fmla="*/ 0 w 3844131"/>
                <a:gd name="connsiteY65" fmla="*/ 841424 h 3933349"/>
                <a:gd name="connsiteX66" fmla="*/ 110805 w 3844131"/>
                <a:gd name="connsiteY66" fmla="*/ 841424 h 3933349"/>
                <a:gd name="connsiteX67" fmla="*/ 181934 w 3844131"/>
                <a:gd name="connsiteY67" fmla="*/ 983683 h 3933349"/>
                <a:gd name="connsiteX68" fmla="*/ 110805 w 3844131"/>
                <a:gd name="connsiteY68" fmla="*/ 1125942 h 3933349"/>
                <a:gd name="connsiteX69" fmla="*/ 0 w 3844131"/>
                <a:gd name="connsiteY69" fmla="*/ 1125942 h 3933349"/>
                <a:gd name="connsiteX70" fmla="*/ 3339326 w 3844131"/>
                <a:gd name="connsiteY70" fmla="*/ 295891 h 3933349"/>
                <a:gd name="connsiteX71" fmla="*/ 3844131 w 3844131"/>
                <a:gd name="connsiteY71" fmla="*/ 295891 h 3933349"/>
                <a:gd name="connsiteX72" fmla="*/ 3844131 w 3844131"/>
                <a:gd name="connsiteY72" fmla="*/ 422580 h 3933349"/>
                <a:gd name="connsiteX73" fmla="*/ 3430824 w 3844131"/>
                <a:gd name="connsiteY73" fmla="*/ 422580 h 3933349"/>
                <a:gd name="connsiteX74" fmla="*/ 3150272 w 3844131"/>
                <a:gd name="connsiteY74" fmla="*/ 983683 h 3933349"/>
                <a:gd name="connsiteX75" fmla="*/ 3430824 w 3844131"/>
                <a:gd name="connsiteY75" fmla="*/ 1544787 h 3933349"/>
                <a:gd name="connsiteX76" fmla="*/ 3844131 w 3844131"/>
                <a:gd name="connsiteY76" fmla="*/ 1544787 h 3933349"/>
                <a:gd name="connsiteX77" fmla="*/ 3844131 w 3844131"/>
                <a:gd name="connsiteY77" fmla="*/ 1671476 h 3933349"/>
                <a:gd name="connsiteX78" fmla="*/ 3339326 w 3844131"/>
                <a:gd name="connsiteY78" fmla="*/ 1671476 h 3933349"/>
                <a:gd name="connsiteX79" fmla="*/ 2995429 w 3844131"/>
                <a:gd name="connsiteY79" fmla="*/ 983683 h 3933349"/>
                <a:gd name="connsiteX80" fmla="*/ 0 w 3844131"/>
                <a:gd name="connsiteY80" fmla="*/ 295890 h 3933349"/>
                <a:gd name="connsiteX81" fmla="*/ 504805 w 3844131"/>
                <a:gd name="connsiteY81" fmla="*/ 295890 h 3933349"/>
                <a:gd name="connsiteX82" fmla="*/ 848701 w 3844131"/>
                <a:gd name="connsiteY82" fmla="*/ 983683 h 3933349"/>
                <a:gd name="connsiteX83" fmla="*/ 504805 w 3844131"/>
                <a:gd name="connsiteY83" fmla="*/ 1671476 h 3933349"/>
                <a:gd name="connsiteX84" fmla="*/ 0 w 3844131"/>
                <a:gd name="connsiteY84" fmla="*/ 1671476 h 3933349"/>
                <a:gd name="connsiteX85" fmla="*/ 0 w 3844131"/>
                <a:gd name="connsiteY85" fmla="*/ 1544787 h 3933349"/>
                <a:gd name="connsiteX86" fmla="*/ 413306 w 3844131"/>
                <a:gd name="connsiteY86" fmla="*/ 1544787 h 3933349"/>
                <a:gd name="connsiteX87" fmla="*/ 693858 w 3844131"/>
                <a:gd name="connsiteY87" fmla="*/ 983683 h 3933349"/>
                <a:gd name="connsiteX88" fmla="*/ 413306 w 3844131"/>
                <a:gd name="connsiteY88" fmla="*/ 422579 h 3933349"/>
                <a:gd name="connsiteX89" fmla="*/ 0 w 3844131"/>
                <a:gd name="connsiteY89" fmla="*/ 422579 h 3933349"/>
                <a:gd name="connsiteX90" fmla="*/ 1748837 w 3844131"/>
                <a:gd name="connsiteY90" fmla="*/ 0 h 3933349"/>
                <a:gd name="connsiteX91" fmla="*/ 2095293 w 3844131"/>
                <a:gd name="connsiteY91" fmla="*/ 0 h 3933349"/>
                <a:gd name="connsiteX92" fmla="*/ 2024809 w 3844131"/>
                <a:gd name="connsiteY92" fmla="*/ 140969 h 3933349"/>
                <a:gd name="connsiteX93" fmla="*/ 1819322 w 3844131"/>
                <a:gd name="connsiteY93" fmla="*/ 140969 h 3933349"/>
                <a:gd name="connsiteX94" fmla="*/ 1082070 w 3844131"/>
                <a:gd name="connsiteY94" fmla="*/ 0 h 3933349"/>
                <a:gd name="connsiteX95" fmla="*/ 1236913 w 3844131"/>
                <a:gd name="connsiteY95" fmla="*/ 0 h 3933349"/>
                <a:gd name="connsiteX96" fmla="*/ 1516820 w 3844131"/>
                <a:gd name="connsiteY96" fmla="*/ 559814 h 3933349"/>
                <a:gd name="connsiteX97" fmla="*/ 2327310 w 3844131"/>
                <a:gd name="connsiteY97" fmla="*/ 559814 h 3933349"/>
                <a:gd name="connsiteX98" fmla="*/ 2607217 w 3844131"/>
                <a:gd name="connsiteY98" fmla="*/ 0 h 3933349"/>
                <a:gd name="connsiteX99" fmla="*/ 2762060 w 3844131"/>
                <a:gd name="connsiteY99" fmla="*/ 0 h 3933349"/>
                <a:gd name="connsiteX100" fmla="*/ 2418809 w 3844131"/>
                <a:gd name="connsiteY100" fmla="*/ 686503 h 3933349"/>
                <a:gd name="connsiteX101" fmla="*/ 1425322 w 3844131"/>
                <a:gd name="connsiteY101" fmla="*/ 686503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844131" h="3933349">
                  <a:moveTo>
                    <a:pt x="1819322" y="3792380"/>
                  </a:moveTo>
                  <a:lnTo>
                    <a:pt x="2024809" y="3792380"/>
                  </a:lnTo>
                  <a:lnTo>
                    <a:pt x="2095293" y="3933349"/>
                  </a:lnTo>
                  <a:lnTo>
                    <a:pt x="1748837" y="3933349"/>
                  </a:lnTo>
                  <a:close/>
                  <a:moveTo>
                    <a:pt x="1425322" y="3246846"/>
                  </a:moveTo>
                  <a:lnTo>
                    <a:pt x="2418809" y="3246846"/>
                  </a:lnTo>
                  <a:lnTo>
                    <a:pt x="2762060" y="3933349"/>
                  </a:lnTo>
                  <a:lnTo>
                    <a:pt x="2607217" y="3933349"/>
                  </a:lnTo>
                  <a:lnTo>
                    <a:pt x="2327310" y="3373535"/>
                  </a:lnTo>
                  <a:lnTo>
                    <a:pt x="1516820" y="3373535"/>
                  </a:lnTo>
                  <a:lnTo>
                    <a:pt x="1236913" y="3933349"/>
                  </a:lnTo>
                  <a:lnTo>
                    <a:pt x="1082070" y="3933349"/>
                  </a:lnTo>
                  <a:close/>
                  <a:moveTo>
                    <a:pt x="3733326" y="2809389"/>
                  </a:moveTo>
                  <a:lnTo>
                    <a:pt x="3844131" y="2809389"/>
                  </a:lnTo>
                  <a:lnTo>
                    <a:pt x="3844131" y="3093907"/>
                  </a:lnTo>
                  <a:lnTo>
                    <a:pt x="3733326" y="3093907"/>
                  </a:lnTo>
                  <a:lnTo>
                    <a:pt x="3662196" y="2951648"/>
                  </a:lnTo>
                  <a:close/>
                  <a:moveTo>
                    <a:pt x="0" y="2809389"/>
                  </a:moveTo>
                  <a:lnTo>
                    <a:pt x="110805" y="2809389"/>
                  </a:lnTo>
                  <a:lnTo>
                    <a:pt x="181934" y="2951648"/>
                  </a:lnTo>
                  <a:lnTo>
                    <a:pt x="110805" y="3093907"/>
                  </a:lnTo>
                  <a:lnTo>
                    <a:pt x="0" y="3093907"/>
                  </a:lnTo>
                  <a:close/>
                  <a:moveTo>
                    <a:pt x="3339326" y="2263855"/>
                  </a:moveTo>
                  <a:lnTo>
                    <a:pt x="3844131" y="2263855"/>
                  </a:lnTo>
                  <a:lnTo>
                    <a:pt x="3844131" y="2390544"/>
                  </a:lnTo>
                  <a:lnTo>
                    <a:pt x="3430824" y="2390544"/>
                  </a:lnTo>
                  <a:lnTo>
                    <a:pt x="3150272" y="2951648"/>
                  </a:lnTo>
                  <a:lnTo>
                    <a:pt x="3430824" y="3512752"/>
                  </a:lnTo>
                  <a:lnTo>
                    <a:pt x="3844131" y="3512752"/>
                  </a:lnTo>
                  <a:lnTo>
                    <a:pt x="3844131" y="3639441"/>
                  </a:lnTo>
                  <a:lnTo>
                    <a:pt x="3339326" y="3639441"/>
                  </a:lnTo>
                  <a:lnTo>
                    <a:pt x="2995429" y="2951648"/>
                  </a:lnTo>
                  <a:close/>
                  <a:moveTo>
                    <a:pt x="0" y="2263855"/>
                  </a:moveTo>
                  <a:lnTo>
                    <a:pt x="504805" y="2263855"/>
                  </a:lnTo>
                  <a:lnTo>
                    <a:pt x="848701" y="2951648"/>
                  </a:lnTo>
                  <a:lnTo>
                    <a:pt x="504805" y="3639441"/>
                  </a:lnTo>
                  <a:lnTo>
                    <a:pt x="0" y="3639441"/>
                  </a:lnTo>
                  <a:lnTo>
                    <a:pt x="0" y="3512752"/>
                  </a:lnTo>
                  <a:lnTo>
                    <a:pt x="413306" y="3512752"/>
                  </a:lnTo>
                  <a:lnTo>
                    <a:pt x="693858" y="2951648"/>
                  </a:lnTo>
                  <a:lnTo>
                    <a:pt x="413306" y="2390544"/>
                  </a:lnTo>
                  <a:lnTo>
                    <a:pt x="0" y="2390544"/>
                  </a:lnTo>
                  <a:close/>
                  <a:moveTo>
                    <a:pt x="1819322" y="1824415"/>
                  </a:moveTo>
                  <a:lnTo>
                    <a:pt x="2024809" y="1824415"/>
                  </a:lnTo>
                  <a:lnTo>
                    <a:pt x="2095938" y="1966674"/>
                  </a:lnTo>
                  <a:lnTo>
                    <a:pt x="2024809" y="2108933"/>
                  </a:lnTo>
                  <a:lnTo>
                    <a:pt x="1819322" y="2108933"/>
                  </a:lnTo>
                  <a:lnTo>
                    <a:pt x="1748192" y="1966674"/>
                  </a:lnTo>
                  <a:close/>
                  <a:moveTo>
                    <a:pt x="1516820" y="1405570"/>
                  </a:moveTo>
                  <a:lnTo>
                    <a:pt x="1236268" y="1966674"/>
                  </a:lnTo>
                  <a:lnTo>
                    <a:pt x="1516820" y="2527778"/>
                  </a:lnTo>
                  <a:lnTo>
                    <a:pt x="2327310" y="2527778"/>
                  </a:lnTo>
                  <a:lnTo>
                    <a:pt x="2607862" y="1966674"/>
                  </a:lnTo>
                  <a:lnTo>
                    <a:pt x="2327310" y="1405570"/>
                  </a:lnTo>
                  <a:close/>
                  <a:moveTo>
                    <a:pt x="1425322" y="1278881"/>
                  </a:moveTo>
                  <a:lnTo>
                    <a:pt x="2418809" y="1278881"/>
                  </a:lnTo>
                  <a:lnTo>
                    <a:pt x="2762705" y="1966674"/>
                  </a:lnTo>
                  <a:lnTo>
                    <a:pt x="2418809" y="2654467"/>
                  </a:lnTo>
                  <a:lnTo>
                    <a:pt x="1425322" y="2654467"/>
                  </a:lnTo>
                  <a:lnTo>
                    <a:pt x="1081425" y="1966674"/>
                  </a:lnTo>
                  <a:close/>
                  <a:moveTo>
                    <a:pt x="3733326" y="841424"/>
                  </a:moveTo>
                  <a:lnTo>
                    <a:pt x="3844131" y="841424"/>
                  </a:lnTo>
                  <a:lnTo>
                    <a:pt x="3844131" y="1125942"/>
                  </a:lnTo>
                  <a:lnTo>
                    <a:pt x="3733326" y="1125942"/>
                  </a:lnTo>
                  <a:lnTo>
                    <a:pt x="3662196" y="983683"/>
                  </a:lnTo>
                  <a:close/>
                  <a:moveTo>
                    <a:pt x="0" y="841424"/>
                  </a:moveTo>
                  <a:lnTo>
                    <a:pt x="110805" y="841424"/>
                  </a:lnTo>
                  <a:lnTo>
                    <a:pt x="181934" y="983683"/>
                  </a:lnTo>
                  <a:lnTo>
                    <a:pt x="110805" y="1125942"/>
                  </a:lnTo>
                  <a:lnTo>
                    <a:pt x="0" y="1125942"/>
                  </a:lnTo>
                  <a:close/>
                  <a:moveTo>
                    <a:pt x="3339326" y="295891"/>
                  </a:moveTo>
                  <a:lnTo>
                    <a:pt x="3844131" y="295891"/>
                  </a:lnTo>
                  <a:lnTo>
                    <a:pt x="3844131" y="422580"/>
                  </a:lnTo>
                  <a:lnTo>
                    <a:pt x="3430824" y="422580"/>
                  </a:lnTo>
                  <a:lnTo>
                    <a:pt x="3150272" y="983683"/>
                  </a:lnTo>
                  <a:lnTo>
                    <a:pt x="3430824" y="1544787"/>
                  </a:lnTo>
                  <a:lnTo>
                    <a:pt x="3844131" y="1544787"/>
                  </a:lnTo>
                  <a:lnTo>
                    <a:pt x="3844131" y="1671476"/>
                  </a:lnTo>
                  <a:lnTo>
                    <a:pt x="3339326" y="1671476"/>
                  </a:lnTo>
                  <a:lnTo>
                    <a:pt x="2995429" y="983683"/>
                  </a:lnTo>
                  <a:close/>
                  <a:moveTo>
                    <a:pt x="0" y="295890"/>
                  </a:moveTo>
                  <a:lnTo>
                    <a:pt x="504805" y="295890"/>
                  </a:lnTo>
                  <a:lnTo>
                    <a:pt x="848701" y="983683"/>
                  </a:lnTo>
                  <a:lnTo>
                    <a:pt x="504805" y="1671476"/>
                  </a:lnTo>
                  <a:lnTo>
                    <a:pt x="0" y="1671476"/>
                  </a:lnTo>
                  <a:lnTo>
                    <a:pt x="0" y="1544787"/>
                  </a:lnTo>
                  <a:lnTo>
                    <a:pt x="413306" y="1544787"/>
                  </a:lnTo>
                  <a:lnTo>
                    <a:pt x="693858" y="983683"/>
                  </a:lnTo>
                  <a:lnTo>
                    <a:pt x="413306" y="422579"/>
                  </a:lnTo>
                  <a:lnTo>
                    <a:pt x="0" y="422579"/>
                  </a:lnTo>
                  <a:close/>
                  <a:moveTo>
                    <a:pt x="1748837" y="0"/>
                  </a:moveTo>
                  <a:lnTo>
                    <a:pt x="2095293" y="0"/>
                  </a:lnTo>
                  <a:lnTo>
                    <a:pt x="2024809" y="140969"/>
                  </a:lnTo>
                  <a:lnTo>
                    <a:pt x="1819322" y="140969"/>
                  </a:lnTo>
                  <a:close/>
                  <a:moveTo>
                    <a:pt x="1082070" y="0"/>
                  </a:moveTo>
                  <a:lnTo>
                    <a:pt x="1236913" y="0"/>
                  </a:lnTo>
                  <a:lnTo>
                    <a:pt x="1516820" y="559814"/>
                  </a:lnTo>
                  <a:lnTo>
                    <a:pt x="2327310" y="559814"/>
                  </a:lnTo>
                  <a:lnTo>
                    <a:pt x="2607217" y="0"/>
                  </a:lnTo>
                  <a:lnTo>
                    <a:pt x="2762060" y="0"/>
                  </a:lnTo>
                  <a:lnTo>
                    <a:pt x="2418809" y="686503"/>
                  </a:lnTo>
                  <a:lnTo>
                    <a:pt x="1425322" y="6865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E24E7772-6536-4177-93E6-56A5348B5317}"/>
              </a:ext>
            </a:extLst>
          </p:cNvPr>
          <p:cNvGrpSpPr/>
          <p:nvPr/>
        </p:nvGrpSpPr>
        <p:grpSpPr>
          <a:xfrm>
            <a:off x="661751" y="4946609"/>
            <a:ext cx="1476091" cy="1499826"/>
            <a:chOff x="2874821" y="1464509"/>
            <a:chExt cx="3866804" cy="3928981"/>
          </a:xfrm>
          <a:solidFill>
            <a:srgbClr val="FF0000"/>
          </a:solidFill>
        </p:grpSpPr>
        <p:sp>
          <p:nvSpPr>
            <p:cNvPr id="269" name="正方形/長方形 268">
              <a:extLst>
                <a:ext uri="{FF2B5EF4-FFF2-40B4-BE49-F238E27FC236}">
                  <a16:creationId xmlns:a16="http://schemas.microsoft.com/office/drawing/2014/main" id="{497DFF0A-82EE-4233-BA0F-7F4C220C1ED5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0A36E9C9-FDE7-4BAC-87FC-0A890F71B0FD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307931 w 3866804"/>
                <a:gd name="connsiteY0" fmla="*/ 3066426 h 3928981"/>
                <a:gd name="connsiteX1" fmla="*/ 2558874 w 3866804"/>
                <a:gd name="connsiteY1" fmla="*/ 3066426 h 3928981"/>
                <a:gd name="connsiteX2" fmla="*/ 2990151 w 3866804"/>
                <a:gd name="connsiteY2" fmla="*/ 3928981 h 3928981"/>
                <a:gd name="connsiteX3" fmla="*/ 876653 w 3866804"/>
                <a:gd name="connsiteY3" fmla="*/ 3928981 h 3928981"/>
                <a:gd name="connsiteX4" fmla="*/ 3221935 w 3866804"/>
                <a:gd name="connsiteY4" fmla="*/ 2083435 h 3928981"/>
                <a:gd name="connsiteX5" fmla="*/ 3866804 w 3866804"/>
                <a:gd name="connsiteY5" fmla="*/ 2083435 h 3928981"/>
                <a:gd name="connsiteX6" fmla="*/ 3866804 w 3866804"/>
                <a:gd name="connsiteY6" fmla="*/ 3815493 h 3928981"/>
                <a:gd name="connsiteX7" fmla="*/ 3221935 w 3866804"/>
                <a:gd name="connsiteY7" fmla="*/ 3815493 h 3928981"/>
                <a:gd name="connsiteX8" fmla="*/ 2788920 w 3866804"/>
                <a:gd name="connsiteY8" fmla="*/ 2949464 h 3928981"/>
                <a:gd name="connsiteX9" fmla="*/ 0 w 3866804"/>
                <a:gd name="connsiteY9" fmla="*/ 2083435 h 3928981"/>
                <a:gd name="connsiteX10" fmla="*/ 644870 w 3866804"/>
                <a:gd name="connsiteY10" fmla="*/ 2083435 h 3928981"/>
                <a:gd name="connsiteX11" fmla="*/ 1077884 w 3866804"/>
                <a:gd name="connsiteY11" fmla="*/ 2949464 h 3928981"/>
                <a:gd name="connsiteX12" fmla="*/ 644870 w 3866804"/>
                <a:gd name="connsiteY12" fmla="*/ 3815493 h 3928981"/>
                <a:gd name="connsiteX13" fmla="*/ 0 w 3866804"/>
                <a:gd name="connsiteY13" fmla="*/ 3815493 h 3928981"/>
                <a:gd name="connsiteX14" fmla="*/ 1307931 w 3866804"/>
                <a:gd name="connsiteY14" fmla="*/ 1098461 h 3928981"/>
                <a:gd name="connsiteX15" fmla="*/ 2558874 w 3866804"/>
                <a:gd name="connsiteY15" fmla="*/ 1098461 h 3928981"/>
                <a:gd name="connsiteX16" fmla="*/ 2991888 w 3866804"/>
                <a:gd name="connsiteY16" fmla="*/ 1964490 h 3928981"/>
                <a:gd name="connsiteX17" fmla="*/ 2558874 w 3866804"/>
                <a:gd name="connsiteY17" fmla="*/ 2830519 h 3928981"/>
                <a:gd name="connsiteX18" fmla="*/ 1307931 w 3866804"/>
                <a:gd name="connsiteY18" fmla="*/ 2830519 h 3928981"/>
                <a:gd name="connsiteX19" fmla="*/ 874916 w 3866804"/>
                <a:gd name="connsiteY19" fmla="*/ 1964490 h 3928981"/>
                <a:gd name="connsiteX20" fmla="*/ 3221935 w 3866804"/>
                <a:gd name="connsiteY20" fmla="*/ 115470 h 3928981"/>
                <a:gd name="connsiteX21" fmla="*/ 3866804 w 3866804"/>
                <a:gd name="connsiteY21" fmla="*/ 115470 h 3928981"/>
                <a:gd name="connsiteX22" fmla="*/ 3866804 w 3866804"/>
                <a:gd name="connsiteY22" fmla="*/ 1847528 h 3928981"/>
                <a:gd name="connsiteX23" fmla="*/ 3221935 w 3866804"/>
                <a:gd name="connsiteY23" fmla="*/ 1847528 h 3928981"/>
                <a:gd name="connsiteX24" fmla="*/ 2788920 w 3866804"/>
                <a:gd name="connsiteY24" fmla="*/ 981499 h 3928981"/>
                <a:gd name="connsiteX25" fmla="*/ 0 w 3866804"/>
                <a:gd name="connsiteY25" fmla="*/ 115470 h 3928981"/>
                <a:gd name="connsiteX26" fmla="*/ 644870 w 3866804"/>
                <a:gd name="connsiteY26" fmla="*/ 115470 h 3928981"/>
                <a:gd name="connsiteX27" fmla="*/ 1077884 w 3866804"/>
                <a:gd name="connsiteY27" fmla="*/ 981499 h 3928981"/>
                <a:gd name="connsiteX28" fmla="*/ 644870 w 3866804"/>
                <a:gd name="connsiteY28" fmla="*/ 1847528 h 3928981"/>
                <a:gd name="connsiteX29" fmla="*/ 0 w 3866804"/>
                <a:gd name="connsiteY29" fmla="*/ 1847528 h 3928981"/>
                <a:gd name="connsiteX30" fmla="*/ 876653 w 3866804"/>
                <a:gd name="connsiteY30" fmla="*/ 0 h 3928981"/>
                <a:gd name="connsiteX31" fmla="*/ 2990151 w 3866804"/>
                <a:gd name="connsiteY31" fmla="*/ 0 h 3928981"/>
                <a:gd name="connsiteX32" fmla="*/ 2558874 w 3866804"/>
                <a:gd name="connsiteY32" fmla="*/ 862555 h 3928981"/>
                <a:gd name="connsiteX33" fmla="*/ 1307931 w 3866804"/>
                <a:gd name="connsiteY33" fmla="*/ 862555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307931" y="3066426"/>
                  </a:moveTo>
                  <a:lnTo>
                    <a:pt x="2558874" y="3066426"/>
                  </a:lnTo>
                  <a:lnTo>
                    <a:pt x="2990151" y="3928981"/>
                  </a:lnTo>
                  <a:lnTo>
                    <a:pt x="876653" y="3928981"/>
                  </a:lnTo>
                  <a:close/>
                  <a:moveTo>
                    <a:pt x="3221935" y="2083435"/>
                  </a:moveTo>
                  <a:lnTo>
                    <a:pt x="3866804" y="2083435"/>
                  </a:lnTo>
                  <a:lnTo>
                    <a:pt x="3866804" y="3815493"/>
                  </a:lnTo>
                  <a:lnTo>
                    <a:pt x="3221935" y="3815493"/>
                  </a:lnTo>
                  <a:lnTo>
                    <a:pt x="2788920" y="2949464"/>
                  </a:lnTo>
                  <a:close/>
                  <a:moveTo>
                    <a:pt x="0" y="2083435"/>
                  </a:moveTo>
                  <a:lnTo>
                    <a:pt x="644870" y="2083435"/>
                  </a:lnTo>
                  <a:lnTo>
                    <a:pt x="1077884" y="2949464"/>
                  </a:lnTo>
                  <a:lnTo>
                    <a:pt x="644870" y="3815493"/>
                  </a:lnTo>
                  <a:lnTo>
                    <a:pt x="0" y="3815493"/>
                  </a:lnTo>
                  <a:close/>
                  <a:moveTo>
                    <a:pt x="1307931" y="1098461"/>
                  </a:moveTo>
                  <a:lnTo>
                    <a:pt x="2558874" y="1098461"/>
                  </a:lnTo>
                  <a:lnTo>
                    <a:pt x="2991888" y="1964490"/>
                  </a:lnTo>
                  <a:lnTo>
                    <a:pt x="2558874" y="2830519"/>
                  </a:lnTo>
                  <a:lnTo>
                    <a:pt x="1307931" y="2830519"/>
                  </a:lnTo>
                  <a:lnTo>
                    <a:pt x="874916" y="1964490"/>
                  </a:lnTo>
                  <a:close/>
                  <a:moveTo>
                    <a:pt x="3221935" y="115470"/>
                  </a:moveTo>
                  <a:lnTo>
                    <a:pt x="3866804" y="115470"/>
                  </a:lnTo>
                  <a:lnTo>
                    <a:pt x="3866804" y="1847528"/>
                  </a:lnTo>
                  <a:lnTo>
                    <a:pt x="3221935" y="1847528"/>
                  </a:lnTo>
                  <a:lnTo>
                    <a:pt x="2788920" y="981499"/>
                  </a:lnTo>
                  <a:close/>
                  <a:moveTo>
                    <a:pt x="0" y="115470"/>
                  </a:moveTo>
                  <a:lnTo>
                    <a:pt x="644870" y="115470"/>
                  </a:lnTo>
                  <a:lnTo>
                    <a:pt x="1077884" y="981499"/>
                  </a:lnTo>
                  <a:lnTo>
                    <a:pt x="644870" y="1847528"/>
                  </a:lnTo>
                  <a:lnTo>
                    <a:pt x="0" y="1847528"/>
                  </a:lnTo>
                  <a:close/>
                  <a:moveTo>
                    <a:pt x="876653" y="0"/>
                  </a:moveTo>
                  <a:lnTo>
                    <a:pt x="2990151" y="0"/>
                  </a:lnTo>
                  <a:lnTo>
                    <a:pt x="2558874" y="862555"/>
                  </a:lnTo>
                  <a:lnTo>
                    <a:pt x="1307931" y="862555"/>
                  </a:lnTo>
                  <a:close/>
                </a:path>
              </a:pathLst>
            </a:custGeom>
            <a:solidFill>
              <a:srgbClr val="7030A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DA3DA1C3-9B79-46A2-9F3D-A6413FC9E052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510855 w 3866804"/>
                <a:gd name="connsiteY0" fmla="*/ 3347395 h 3928981"/>
                <a:gd name="connsiteX1" fmla="*/ 2355949 w 3866804"/>
                <a:gd name="connsiteY1" fmla="*/ 3347395 h 3928981"/>
                <a:gd name="connsiteX2" fmla="*/ 2646742 w 3866804"/>
                <a:gd name="connsiteY2" fmla="*/ 3928981 h 3928981"/>
                <a:gd name="connsiteX3" fmla="*/ 1220062 w 3866804"/>
                <a:gd name="connsiteY3" fmla="*/ 3928981 h 3928981"/>
                <a:gd name="connsiteX4" fmla="*/ 3424859 w 3866804"/>
                <a:gd name="connsiteY4" fmla="*/ 2364404 h 3928981"/>
                <a:gd name="connsiteX5" fmla="*/ 3866804 w 3866804"/>
                <a:gd name="connsiteY5" fmla="*/ 2364404 h 3928981"/>
                <a:gd name="connsiteX6" fmla="*/ 3866804 w 3866804"/>
                <a:gd name="connsiteY6" fmla="*/ 3534524 h 3928981"/>
                <a:gd name="connsiteX7" fmla="*/ 3424859 w 3866804"/>
                <a:gd name="connsiteY7" fmla="*/ 3534524 h 3928981"/>
                <a:gd name="connsiteX8" fmla="*/ 3132329 w 3866804"/>
                <a:gd name="connsiteY8" fmla="*/ 2949464 h 3928981"/>
                <a:gd name="connsiteX9" fmla="*/ 0 w 3866804"/>
                <a:gd name="connsiteY9" fmla="*/ 2364404 h 3928981"/>
                <a:gd name="connsiteX10" fmla="*/ 441945 w 3866804"/>
                <a:gd name="connsiteY10" fmla="*/ 2364404 h 3928981"/>
                <a:gd name="connsiteX11" fmla="*/ 734475 w 3866804"/>
                <a:gd name="connsiteY11" fmla="*/ 2949464 h 3928981"/>
                <a:gd name="connsiteX12" fmla="*/ 441945 w 3866804"/>
                <a:gd name="connsiteY12" fmla="*/ 3534524 h 3928981"/>
                <a:gd name="connsiteX13" fmla="*/ 0 w 3866804"/>
                <a:gd name="connsiteY13" fmla="*/ 3534524 h 3928981"/>
                <a:gd name="connsiteX14" fmla="*/ 1510855 w 3866804"/>
                <a:gd name="connsiteY14" fmla="*/ 1379430 h 3928981"/>
                <a:gd name="connsiteX15" fmla="*/ 2355949 w 3866804"/>
                <a:gd name="connsiteY15" fmla="*/ 1379430 h 3928981"/>
                <a:gd name="connsiteX16" fmla="*/ 2648479 w 3866804"/>
                <a:gd name="connsiteY16" fmla="*/ 1964490 h 3928981"/>
                <a:gd name="connsiteX17" fmla="*/ 2355949 w 3866804"/>
                <a:gd name="connsiteY17" fmla="*/ 2549550 h 3928981"/>
                <a:gd name="connsiteX18" fmla="*/ 1510855 w 3866804"/>
                <a:gd name="connsiteY18" fmla="*/ 2549550 h 3928981"/>
                <a:gd name="connsiteX19" fmla="*/ 1218325 w 3866804"/>
                <a:gd name="connsiteY19" fmla="*/ 1964490 h 3928981"/>
                <a:gd name="connsiteX20" fmla="*/ 3424859 w 3866804"/>
                <a:gd name="connsiteY20" fmla="*/ 396439 h 3928981"/>
                <a:gd name="connsiteX21" fmla="*/ 3866804 w 3866804"/>
                <a:gd name="connsiteY21" fmla="*/ 396439 h 3928981"/>
                <a:gd name="connsiteX22" fmla="*/ 3866804 w 3866804"/>
                <a:gd name="connsiteY22" fmla="*/ 1566559 h 3928981"/>
                <a:gd name="connsiteX23" fmla="*/ 3424859 w 3866804"/>
                <a:gd name="connsiteY23" fmla="*/ 1566559 h 3928981"/>
                <a:gd name="connsiteX24" fmla="*/ 3132329 w 3866804"/>
                <a:gd name="connsiteY24" fmla="*/ 981499 h 3928981"/>
                <a:gd name="connsiteX25" fmla="*/ 0 w 3866804"/>
                <a:gd name="connsiteY25" fmla="*/ 396439 h 3928981"/>
                <a:gd name="connsiteX26" fmla="*/ 441945 w 3866804"/>
                <a:gd name="connsiteY26" fmla="*/ 396439 h 3928981"/>
                <a:gd name="connsiteX27" fmla="*/ 734475 w 3866804"/>
                <a:gd name="connsiteY27" fmla="*/ 981499 h 3928981"/>
                <a:gd name="connsiteX28" fmla="*/ 441945 w 3866804"/>
                <a:gd name="connsiteY28" fmla="*/ 1566559 h 3928981"/>
                <a:gd name="connsiteX29" fmla="*/ 0 w 3866804"/>
                <a:gd name="connsiteY29" fmla="*/ 1566559 h 3928981"/>
                <a:gd name="connsiteX30" fmla="*/ 1220062 w 3866804"/>
                <a:gd name="connsiteY30" fmla="*/ 0 h 3928981"/>
                <a:gd name="connsiteX31" fmla="*/ 2646742 w 3866804"/>
                <a:gd name="connsiteY31" fmla="*/ 0 h 3928981"/>
                <a:gd name="connsiteX32" fmla="*/ 2355949 w 3866804"/>
                <a:gd name="connsiteY32" fmla="*/ 581586 h 3928981"/>
                <a:gd name="connsiteX33" fmla="*/ 1510855 w 3866804"/>
                <a:gd name="connsiteY33" fmla="*/ 581586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510855" y="3347395"/>
                  </a:moveTo>
                  <a:lnTo>
                    <a:pt x="2355949" y="3347395"/>
                  </a:lnTo>
                  <a:lnTo>
                    <a:pt x="2646742" y="3928981"/>
                  </a:lnTo>
                  <a:lnTo>
                    <a:pt x="1220062" y="3928981"/>
                  </a:lnTo>
                  <a:close/>
                  <a:moveTo>
                    <a:pt x="3424859" y="2364404"/>
                  </a:moveTo>
                  <a:lnTo>
                    <a:pt x="3866804" y="2364404"/>
                  </a:lnTo>
                  <a:lnTo>
                    <a:pt x="3866804" y="3534524"/>
                  </a:lnTo>
                  <a:lnTo>
                    <a:pt x="3424859" y="3534524"/>
                  </a:lnTo>
                  <a:lnTo>
                    <a:pt x="3132329" y="2949464"/>
                  </a:lnTo>
                  <a:close/>
                  <a:moveTo>
                    <a:pt x="0" y="2364404"/>
                  </a:moveTo>
                  <a:lnTo>
                    <a:pt x="441945" y="2364404"/>
                  </a:lnTo>
                  <a:lnTo>
                    <a:pt x="734475" y="2949464"/>
                  </a:lnTo>
                  <a:lnTo>
                    <a:pt x="441945" y="3534524"/>
                  </a:lnTo>
                  <a:lnTo>
                    <a:pt x="0" y="3534524"/>
                  </a:lnTo>
                  <a:close/>
                  <a:moveTo>
                    <a:pt x="1510855" y="1379430"/>
                  </a:moveTo>
                  <a:lnTo>
                    <a:pt x="2355949" y="1379430"/>
                  </a:lnTo>
                  <a:lnTo>
                    <a:pt x="2648479" y="1964490"/>
                  </a:lnTo>
                  <a:lnTo>
                    <a:pt x="2355949" y="2549550"/>
                  </a:lnTo>
                  <a:lnTo>
                    <a:pt x="1510855" y="2549550"/>
                  </a:lnTo>
                  <a:lnTo>
                    <a:pt x="1218325" y="1964490"/>
                  </a:lnTo>
                  <a:close/>
                  <a:moveTo>
                    <a:pt x="3424859" y="396439"/>
                  </a:moveTo>
                  <a:lnTo>
                    <a:pt x="3866804" y="396439"/>
                  </a:lnTo>
                  <a:lnTo>
                    <a:pt x="3866804" y="1566559"/>
                  </a:lnTo>
                  <a:lnTo>
                    <a:pt x="3424859" y="1566559"/>
                  </a:lnTo>
                  <a:lnTo>
                    <a:pt x="3132329" y="981499"/>
                  </a:lnTo>
                  <a:close/>
                  <a:moveTo>
                    <a:pt x="0" y="396439"/>
                  </a:moveTo>
                  <a:lnTo>
                    <a:pt x="441945" y="396439"/>
                  </a:lnTo>
                  <a:lnTo>
                    <a:pt x="734475" y="981499"/>
                  </a:lnTo>
                  <a:lnTo>
                    <a:pt x="441945" y="1566559"/>
                  </a:lnTo>
                  <a:lnTo>
                    <a:pt x="0" y="1566559"/>
                  </a:lnTo>
                  <a:close/>
                  <a:moveTo>
                    <a:pt x="1220062" y="0"/>
                  </a:moveTo>
                  <a:lnTo>
                    <a:pt x="2646742" y="0"/>
                  </a:lnTo>
                  <a:lnTo>
                    <a:pt x="2355949" y="581586"/>
                  </a:lnTo>
                  <a:lnTo>
                    <a:pt x="1510855" y="581586"/>
                  </a:lnTo>
                  <a:close/>
                </a:path>
              </a:pathLst>
            </a:custGeom>
            <a:solidFill>
              <a:srgbClr val="CC66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DA879AE0-6FD1-4148-A10A-FA3080DE9373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713593 w 3866804"/>
                <a:gd name="connsiteY0" fmla="*/ 3628104 h 3928981"/>
                <a:gd name="connsiteX1" fmla="*/ 2153212 w 3866804"/>
                <a:gd name="connsiteY1" fmla="*/ 3628104 h 3928981"/>
                <a:gd name="connsiteX2" fmla="*/ 2303650 w 3866804"/>
                <a:gd name="connsiteY2" fmla="*/ 3928981 h 3928981"/>
                <a:gd name="connsiteX3" fmla="*/ 1563154 w 3866804"/>
                <a:gd name="connsiteY3" fmla="*/ 3928981 h 3928981"/>
                <a:gd name="connsiteX4" fmla="*/ 3627597 w 3866804"/>
                <a:gd name="connsiteY4" fmla="*/ 2645113 h 3928981"/>
                <a:gd name="connsiteX5" fmla="*/ 3866804 w 3866804"/>
                <a:gd name="connsiteY5" fmla="*/ 2645113 h 3928981"/>
                <a:gd name="connsiteX6" fmla="*/ 3866804 w 3866804"/>
                <a:gd name="connsiteY6" fmla="*/ 3253815 h 3928981"/>
                <a:gd name="connsiteX7" fmla="*/ 3627597 w 3866804"/>
                <a:gd name="connsiteY7" fmla="*/ 3253815 h 3928981"/>
                <a:gd name="connsiteX8" fmla="*/ 3475421 w 3866804"/>
                <a:gd name="connsiteY8" fmla="*/ 2949464 h 3928981"/>
                <a:gd name="connsiteX9" fmla="*/ 0 w 3866804"/>
                <a:gd name="connsiteY9" fmla="*/ 2645113 h 3928981"/>
                <a:gd name="connsiteX10" fmla="*/ 239208 w 3866804"/>
                <a:gd name="connsiteY10" fmla="*/ 2645113 h 3928981"/>
                <a:gd name="connsiteX11" fmla="*/ 391383 w 3866804"/>
                <a:gd name="connsiteY11" fmla="*/ 2949464 h 3928981"/>
                <a:gd name="connsiteX12" fmla="*/ 239208 w 3866804"/>
                <a:gd name="connsiteY12" fmla="*/ 3253815 h 3928981"/>
                <a:gd name="connsiteX13" fmla="*/ 0 w 3866804"/>
                <a:gd name="connsiteY13" fmla="*/ 3253815 h 3928981"/>
                <a:gd name="connsiteX14" fmla="*/ 1713593 w 3866804"/>
                <a:gd name="connsiteY14" fmla="*/ 1660139 h 3928981"/>
                <a:gd name="connsiteX15" fmla="*/ 2153212 w 3866804"/>
                <a:gd name="connsiteY15" fmla="*/ 1660139 h 3928981"/>
                <a:gd name="connsiteX16" fmla="*/ 2305387 w 3866804"/>
                <a:gd name="connsiteY16" fmla="*/ 1964490 h 3928981"/>
                <a:gd name="connsiteX17" fmla="*/ 2153212 w 3866804"/>
                <a:gd name="connsiteY17" fmla="*/ 2268841 h 3928981"/>
                <a:gd name="connsiteX18" fmla="*/ 1713593 w 3866804"/>
                <a:gd name="connsiteY18" fmla="*/ 2268841 h 3928981"/>
                <a:gd name="connsiteX19" fmla="*/ 1561417 w 3866804"/>
                <a:gd name="connsiteY19" fmla="*/ 1964490 h 3928981"/>
                <a:gd name="connsiteX20" fmla="*/ 3627597 w 3866804"/>
                <a:gd name="connsiteY20" fmla="*/ 677148 h 3928981"/>
                <a:gd name="connsiteX21" fmla="*/ 3866804 w 3866804"/>
                <a:gd name="connsiteY21" fmla="*/ 677148 h 3928981"/>
                <a:gd name="connsiteX22" fmla="*/ 3866804 w 3866804"/>
                <a:gd name="connsiteY22" fmla="*/ 1285850 h 3928981"/>
                <a:gd name="connsiteX23" fmla="*/ 3627597 w 3866804"/>
                <a:gd name="connsiteY23" fmla="*/ 1285850 h 3928981"/>
                <a:gd name="connsiteX24" fmla="*/ 3475421 w 3866804"/>
                <a:gd name="connsiteY24" fmla="*/ 981499 h 3928981"/>
                <a:gd name="connsiteX25" fmla="*/ 0 w 3866804"/>
                <a:gd name="connsiteY25" fmla="*/ 677148 h 3928981"/>
                <a:gd name="connsiteX26" fmla="*/ 239208 w 3866804"/>
                <a:gd name="connsiteY26" fmla="*/ 677148 h 3928981"/>
                <a:gd name="connsiteX27" fmla="*/ 391383 w 3866804"/>
                <a:gd name="connsiteY27" fmla="*/ 981499 h 3928981"/>
                <a:gd name="connsiteX28" fmla="*/ 239208 w 3866804"/>
                <a:gd name="connsiteY28" fmla="*/ 1285850 h 3928981"/>
                <a:gd name="connsiteX29" fmla="*/ 0 w 3866804"/>
                <a:gd name="connsiteY29" fmla="*/ 1285850 h 3928981"/>
                <a:gd name="connsiteX30" fmla="*/ 1563154 w 3866804"/>
                <a:gd name="connsiteY30" fmla="*/ 0 h 3928981"/>
                <a:gd name="connsiteX31" fmla="*/ 2303650 w 3866804"/>
                <a:gd name="connsiteY31" fmla="*/ 0 h 3928981"/>
                <a:gd name="connsiteX32" fmla="*/ 2153212 w 3866804"/>
                <a:gd name="connsiteY32" fmla="*/ 300877 h 3928981"/>
                <a:gd name="connsiteX33" fmla="*/ 1713593 w 3866804"/>
                <a:gd name="connsiteY33" fmla="*/ 300877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713593" y="3628104"/>
                  </a:moveTo>
                  <a:lnTo>
                    <a:pt x="2153212" y="3628104"/>
                  </a:lnTo>
                  <a:lnTo>
                    <a:pt x="2303650" y="3928981"/>
                  </a:lnTo>
                  <a:lnTo>
                    <a:pt x="1563154" y="3928981"/>
                  </a:lnTo>
                  <a:close/>
                  <a:moveTo>
                    <a:pt x="3627597" y="2645113"/>
                  </a:moveTo>
                  <a:lnTo>
                    <a:pt x="3866804" y="2645113"/>
                  </a:lnTo>
                  <a:lnTo>
                    <a:pt x="3866804" y="3253815"/>
                  </a:lnTo>
                  <a:lnTo>
                    <a:pt x="3627597" y="3253815"/>
                  </a:lnTo>
                  <a:lnTo>
                    <a:pt x="3475421" y="2949464"/>
                  </a:lnTo>
                  <a:close/>
                  <a:moveTo>
                    <a:pt x="0" y="2645113"/>
                  </a:moveTo>
                  <a:lnTo>
                    <a:pt x="239208" y="2645113"/>
                  </a:lnTo>
                  <a:lnTo>
                    <a:pt x="391383" y="2949464"/>
                  </a:lnTo>
                  <a:lnTo>
                    <a:pt x="239208" y="3253815"/>
                  </a:lnTo>
                  <a:lnTo>
                    <a:pt x="0" y="3253815"/>
                  </a:lnTo>
                  <a:close/>
                  <a:moveTo>
                    <a:pt x="1713593" y="1660139"/>
                  </a:moveTo>
                  <a:lnTo>
                    <a:pt x="2153212" y="1660139"/>
                  </a:lnTo>
                  <a:lnTo>
                    <a:pt x="2305387" y="1964490"/>
                  </a:lnTo>
                  <a:lnTo>
                    <a:pt x="2153212" y="2268841"/>
                  </a:lnTo>
                  <a:lnTo>
                    <a:pt x="1713593" y="2268841"/>
                  </a:lnTo>
                  <a:lnTo>
                    <a:pt x="1561417" y="1964490"/>
                  </a:lnTo>
                  <a:close/>
                  <a:moveTo>
                    <a:pt x="3627597" y="677148"/>
                  </a:moveTo>
                  <a:lnTo>
                    <a:pt x="3866804" y="677148"/>
                  </a:lnTo>
                  <a:lnTo>
                    <a:pt x="3866804" y="1285850"/>
                  </a:lnTo>
                  <a:lnTo>
                    <a:pt x="3627597" y="1285850"/>
                  </a:lnTo>
                  <a:lnTo>
                    <a:pt x="3475421" y="981499"/>
                  </a:lnTo>
                  <a:close/>
                  <a:moveTo>
                    <a:pt x="0" y="677148"/>
                  </a:moveTo>
                  <a:lnTo>
                    <a:pt x="239208" y="677148"/>
                  </a:lnTo>
                  <a:lnTo>
                    <a:pt x="391383" y="981499"/>
                  </a:lnTo>
                  <a:lnTo>
                    <a:pt x="239208" y="1285850"/>
                  </a:lnTo>
                  <a:lnTo>
                    <a:pt x="0" y="1285850"/>
                  </a:lnTo>
                  <a:close/>
                  <a:moveTo>
                    <a:pt x="1563154" y="0"/>
                  </a:moveTo>
                  <a:lnTo>
                    <a:pt x="2303650" y="0"/>
                  </a:lnTo>
                  <a:lnTo>
                    <a:pt x="2153212" y="300877"/>
                  </a:lnTo>
                  <a:lnTo>
                    <a:pt x="1713593" y="300877"/>
                  </a:lnTo>
                  <a:close/>
                </a:path>
              </a:pathLst>
            </a:cu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B073C009-2953-4DDC-9B10-71013967AC24}"/>
              </a:ext>
            </a:extLst>
          </p:cNvPr>
          <p:cNvGrpSpPr/>
          <p:nvPr/>
        </p:nvGrpSpPr>
        <p:grpSpPr>
          <a:xfrm>
            <a:off x="2444177" y="4946609"/>
            <a:ext cx="1476091" cy="1499826"/>
            <a:chOff x="2874821" y="1464509"/>
            <a:chExt cx="3866804" cy="3928981"/>
          </a:xfrm>
          <a:solidFill>
            <a:srgbClr val="FF0000"/>
          </a:solidFill>
        </p:grpSpPr>
        <p:sp>
          <p:nvSpPr>
            <p:cNvPr id="274" name="正方形/長方形 273">
              <a:extLst>
                <a:ext uri="{FF2B5EF4-FFF2-40B4-BE49-F238E27FC236}">
                  <a16:creationId xmlns:a16="http://schemas.microsoft.com/office/drawing/2014/main" id="{6A359B9A-9D47-4B90-AE71-62325C5A70F3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71043504-9037-473A-9428-2F8B7A590243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307931 w 3866804"/>
                <a:gd name="connsiteY0" fmla="*/ 3066426 h 3928981"/>
                <a:gd name="connsiteX1" fmla="*/ 2558874 w 3866804"/>
                <a:gd name="connsiteY1" fmla="*/ 3066426 h 3928981"/>
                <a:gd name="connsiteX2" fmla="*/ 2990151 w 3866804"/>
                <a:gd name="connsiteY2" fmla="*/ 3928981 h 3928981"/>
                <a:gd name="connsiteX3" fmla="*/ 876653 w 3866804"/>
                <a:gd name="connsiteY3" fmla="*/ 3928981 h 3928981"/>
                <a:gd name="connsiteX4" fmla="*/ 3221935 w 3866804"/>
                <a:gd name="connsiteY4" fmla="*/ 2083435 h 3928981"/>
                <a:gd name="connsiteX5" fmla="*/ 3866804 w 3866804"/>
                <a:gd name="connsiteY5" fmla="*/ 2083435 h 3928981"/>
                <a:gd name="connsiteX6" fmla="*/ 3866804 w 3866804"/>
                <a:gd name="connsiteY6" fmla="*/ 3815493 h 3928981"/>
                <a:gd name="connsiteX7" fmla="*/ 3221935 w 3866804"/>
                <a:gd name="connsiteY7" fmla="*/ 3815493 h 3928981"/>
                <a:gd name="connsiteX8" fmla="*/ 2788920 w 3866804"/>
                <a:gd name="connsiteY8" fmla="*/ 2949464 h 3928981"/>
                <a:gd name="connsiteX9" fmla="*/ 0 w 3866804"/>
                <a:gd name="connsiteY9" fmla="*/ 2083435 h 3928981"/>
                <a:gd name="connsiteX10" fmla="*/ 644870 w 3866804"/>
                <a:gd name="connsiteY10" fmla="*/ 2083435 h 3928981"/>
                <a:gd name="connsiteX11" fmla="*/ 1077884 w 3866804"/>
                <a:gd name="connsiteY11" fmla="*/ 2949464 h 3928981"/>
                <a:gd name="connsiteX12" fmla="*/ 644870 w 3866804"/>
                <a:gd name="connsiteY12" fmla="*/ 3815493 h 3928981"/>
                <a:gd name="connsiteX13" fmla="*/ 0 w 3866804"/>
                <a:gd name="connsiteY13" fmla="*/ 3815493 h 3928981"/>
                <a:gd name="connsiteX14" fmla="*/ 1307931 w 3866804"/>
                <a:gd name="connsiteY14" fmla="*/ 1098461 h 3928981"/>
                <a:gd name="connsiteX15" fmla="*/ 2558874 w 3866804"/>
                <a:gd name="connsiteY15" fmla="*/ 1098461 h 3928981"/>
                <a:gd name="connsiteX16" fmla="*/ 2991888 w 3866804"/>
                <a:gd name="connsiteY16" fmla="*/ 1964490 h 3928981"/>
                <a:gd name="connsiteX17" fmla="*/ 2558874 w 3866804"/>
                <a:gd name="connsiteY17" fmla="*/ 2830519 h 3928981"/>
                <a:gd name="connsiteX18" fmla="*/ 1307931 w 3866804"/>
                <a:gd name="connsiteY18" fmla="*/ 2830519 h 3928981"/>
                <a:gd name="connsiteX19" fmla="*/ 874916 w 3866804"/>
                <a:gd name="connsiteY19" fmla="*/ 1964490 h 3928981"/>
                <a:gd name="connsiteX20" fmla="*/ 3221935 w 3866804"/>
                <a:gd name="connsiteY20" fmla="*/ 115470 h 3928981"/>
                <a:gd name="connsiteX21" fmla="*/ 3866804 w 3866804"/>
                <a:gd name="connsiteY21" fmla="*/ 115470 h 3928981"/>
                <a:gd name="connsiteX22" fmla="*/ 3866804 w 3866804"/>
                <a:gd name="connsiteY22" fmla="*/ 1847528 h 3928981"/>
                <a:gd name="connsiteX23" fmla="*/ 3221935 w 3866804"/>
                <a:gd name="connsiteY23" fmla="*/ 1847528 h 3928981"/>
                <a:gd name="connsiteX24" fmla="*/ 2788920 w 3866804"/>
                <a:gd name="connsiteY24" fmla="*/ 981499 h 3928981"/>
                <a:gd name="connsiteX25" fmla="*/ 0 w 3866804"/>
                <a:gd name="connsiteY25" fmla="*/ 115470 h 3928981"/>
                <a:gd name="connsiteX26" fmla="*/ 644870 w 3866804"/>
                <a:gd name="connsiteY26" fmla="*/ 115470 h 3928981"/>
                <a:gd name="connsiteX27" fmla="*/ 1077884 w 3866804"/>
                <a:gd name="connsiteY27" fmla="*/ 981499 h 3928981"/>
                <a:gd name="connsiteX28" fmla="*/ 644870 w 3866804"/>
                <a:gd name="connsiteY28" fmla="*/ 1847528 h 3928981"/>
                <a:gd name="connsiteX29" fmla="*/ 0 w 3866804"/>
                <a:gd name="connsiteY29" fmla="*/ 1847528 h 3928981"/>
                <a:gd name="connsiteX30" fmla="*/ 876653 w 3866804"/>
                <a:gd name="connsiteY30" fmla="*/ 0 h 3928981"/>
                <a:gd name="connsiteX31" fmla="*/ 2990151 w 3866804"/>
                <a:gd name="connsiteY31" fmla="*/ 0 h 3928981"/>
                <a:gd name="connsiteX32" fmla="*/ 2558874 w 3866804"/>
                <a:gd name="connsiteY32" fmla="*/ 862555 h 3928981"/>
                <a:gd name="connsiteX33" fmla="*/ 1307931 w 3866804"/>
                <a:gd name="connsiteY33" fmla="*/ 862555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307931" y="3066426"/>
                  </a:moveTo>
                  <a:lnTo>
                    <a:pt x="2558874" y="3066426"/>
                  </a:lnTo>
                  <a:lnTo>
                    <a:pt x="2990151" y="3928981"/>
                  </a:lnTo>
                  <a:lnTo>
                    <a:pt x="876653" y="3928981"/>
                  </a:lnTo>
                  <a:close/>
                  <a:moveTo>
                    <a:pt x="3221935" y="2083435"/>
                  </a:moveTo>
                  <a:lnTo>
                    <a:pt x="3866804" y="2083435"/>
                  </a:lnTo>
                  <a:lnTo>
                    <a:pt x="3866804" y="3815493"/>
                  </a:lnTo>
                  <a:lnTo>
                    <a:pt x="3221935" y="3815493"/>
                  </a:lnTo>
                  <a:lnTo>
                    <a:pt x="2788920" y="2949464"/>
                  </a:lnTo>
                  <a:close/>
                  <a:moveTo>
                    <a:pt x="0" y="2083435"/>
                  </a:moveTo>
                  <a:lnTo>
                    <a:pt x="644870" y="2083435"/>
                  </a:lnTo>
                  <a:lnTo>
                    <a:pt x="1077884" y="2949464"/>
                  </a:lnTo>
                  <a:lnTo>
                    <a:pt x="644870" y="3815493"/>
                  </a:lnTo>
                  <a:lnTo>
                    <a:pt x="0" y="3815493"/>
                  </a:lnTo>
                  <a:close/>
                  <a:moveTo>
                    <a:pt x="1307931" y="1098461"/>
                  </a:moveTo>
                  <a:lnTo>
                    <a:pt x="2558874" y="1098461"/>
                  </a:lnTo>
                  <a:lnTo>
                    <a:pt x="2991888" y="1964490"/>
                  </a:lnTo>
                  <a:lnTo>
                    <a:pt x="2558874" y="2830519"/>
                  </a:lnTo>
                  <a:lnTo>
                    <a:pt x="1307931" y="2830519"/>
                  </a:lnTo>
                  <a:lnTo>
                    <a:pt x="874916" y="1964490"/>
                  </a:lnTo>
                  <a:close/>
                  <a:moveTo>
                    <a:pt x="3221935" y="115470"/>
                  </a:moveTo>
                  <a:lnTo>
                    <a:pt x="3866804" y="115470"/>
                  </a:lnTo>
                  <a:lnTo>
                    <a:pt x="3866804" y="1847528"/>
                  </a:lnTo>
                  <a:lnTo>
                    <a:pt x="3221935" y="1847528"/>
                  </a:lnTo>
                  <a:lnTo>
                    <a:pt x="2788920" y="981499"/>
                  </a:lnTo>
                  <a:close/>
                  <a:moveTo>
                    <a:pt x="0" y="115470"/>
                  </a:moveTo>
                  <a:lnTo>
                    <a:pt x="644870" y="115470"/>
                  </a:lnTo>
                  <a:lnTo>
                    <a:pt x="1077884" y="981499"/>
                  </a:lnTo>
                  <a:lnTo>
                    <a:pt x="644870" y="1847528"/>
                  </a:lnTo>
                  <a:lnTo>
                    <a:pt x="0" y="1847528"/>
                  </a:lnTo>
                  <a:close/>
                  <a:moveTo>
                    <a:pt x="876653" y="0"/>
                  </a:moveTo>
                  <a:lnTo>
                    <a:pt x="2990151" y="0"/>
                  </a:lnTo>
                  <a:lnTo>
                    <a:pt x="2558874" y="862555"/>
                  </a:lnTo>
                  <a:lnTo>
                    <a:pt x="1307931" y="86255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45D04D32-B272-4FA8-809F-6F9ABA12F1AF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510855 w 3866804"/>
                <a:gd name="connsiteY0" fmla="*/ 3347395 h 3928981"/>
                <a:gd name="connsiteX1" fmla="*/ 2355949 w 3866804"/>
                <a:gd name="connsiteY1" fmla="*/ 3347395 h 3928981"/>
                <a:gd name="connsiteX2" fmla="*/ 2646742 w 3866804"/>
                <a:gd name="connsiteY2" fmla="*/ 3928981 h 3928981"/>
                <a:gd name="connsiteX3" fmla="*/ 1220062 w 3866804"/>
                <a:gd name="connsiteY3" fmla="*/ 3928981 h 3928981"/>
                <a:gd name="connsiteX4" fmla="*/ 3424859 w 3866804"/>
                <a:gd name="connsiteY4" fmla="*/ 2364404 h 3928981"/>
                <a:gd name="connsiteX5" fmla="*/ 3866804 w 3866804"/>
                <a:gd name="connsiteY5" fmla="*/ 2364404 h 3928981"/>
                <a:gd name="connsiteX6" fmla="*/ 3866804 w 3866804"/>
                <a:gd name="connsiteY6" fmla="*/ 3534524 h 3928981"/>
                <a:gd name="connsiteX7" fmla="*/ 3424859 w 3866804"/>
                <a:gd name="connsiteY7" fmla="*/ 3534524 h 3928981"/>
                <a:gd name="connsiteX8" fmla="*/ 3132329 w 3866804"/>
                <a:gd name="connsiteY8" fmla="*/ 2949464 h 3928981"/>
                <a:gd name="connsiteX9" fmla="*/ 0 w 3866804"/>
                <a:gd name="connsiteY9" fmla="*/ 2364404 h 3928981"/>
                <a:gd name="connsiteX10" fmla="*/ 441945 w 3866804"/>
                <a:gd name="connsiteY10" fmla="*/ 2364404 h 3928981"/>
                <a:gd name="connsiteX11" fmla="*/ 734475 w 3866804"/>
                <a:gd name="connsiteY11" fmla="*/ 2949464 h 3928981"/>
                <a:gd name="connsiteX12" fmla="*/ 441945 w 3866804"/>
                <a:gd name="connsiteY12" fmla="*/ 3534524 h 3928981"/>
                <a:gd name="connsiteX13" fmla="*/ 0 w 3866804"/>
                <a:gd name="connsiteY13" fmla="*/ 3534524 h 3928981"/>
                <a:gd name="connsiteX14" fmla="*/ 1510855 w 3866804"/>
                <a:gd name="connsiteY14" fmla="*/ 1379430 h 3928981"/>
                <a:gd name="connsiteX15" fmla="*/ 2355949 w 3866804"/>
                <a:gd name="connsiteY15" fmla="*/ 1379430 h 3928981"/>
                <a:gd name="connsiteX16" fmla="*/ 2648479 w 3866804"/>
                <a:gd name="connsiteY16" fmla="*/ 1964490 h 3928981"/>
                <a:gd name="connsiteX17" fmla="*/ 2355949 w 3866804"/>
                <a:gd name="connsiteY17" fmla="*/ 2549550 h 3928981"/>
                <a:gd name="connsiteX18" fmla="*/ 1510855 w 3866804"/>
                <a:gd name="connsiteY18" fmla="*/ 2549550 h 3928981"/>
                <a:gd name="connsiteX19" fmla="*/ 1218325 w 3866804"/>
                <a:gd name="connsiteY19" fmla="*/ 1964490 h 3928981"/>
                <a:gd name="connsiteX20" fmla="*/ 3424859 w 3866804"/>
                <a:gd name="connsiteY20" fmla="*/ 396439 h 3928981"/>
                <a:gd name="connsiteX21" fmla="*/ 3866804 w 3866804"/>
                <a:gd name="connsiteY21" fmla="*/ 396439 h 3928981"/>
                <a:gd name="connsiteX22" fmla="*/ 3866804 w 3866804"/>
                <a:gd name="connsiteY22" fmla="*/ 1566559 h 3928981"/>
                <a:gd name="connsiteX23" fmla="*/ 3424859 w 3866804"/>
                <a:gd name="connsiteY23" fmla="*/ 1566559 h 3928981"/>
                <a:gd name="connsiteX24" fmla="*/ 3132329 w 3866804"/>
                <a:gd name="connsiteY24" fmla="*/ 981499 h 3928981"/>
                <a:gd name="connsiteX25" fmla="*/ 0 w 3866804"/>
                <a:gd name="connsiteY25" fmla="*/ 396439 h 3928981"/>
                <a:gd name="connsiteX26" fmla="*/ 441945 w 3866804"/>
                <a:gd name="connsiteY26" fmla="*/ 396439 h 3928981"/>
                <a:gd name="connsiteX27" fmla="*/ 734475 w 3866804"/>
                <a:gd name="connsiteY27" fmla="*/ 981499 h 3928981"/>
                <a:gd name="connsiteX28" fmla="*/ 441945 w 3866804"/>
                <a:gd name="connsiteY28" fmla="*/ 1566559 h 3928981"/>
                <a:gd name="connsiteX29" fmla="*/ 0 w 3866804"/>
                <a:gd name="connsiteY29" fmla="*/ 1566559 h 3928981"/>
                <a:gd name="connsiteX30" fmla="*/ 1220062 w 3866804"/>
                <a:gd name="connsiteY30" fmla="*/ 0 h 3928981"/>
                <a:gd name="connsiteX31" fmla="*/ 2646742 w 3866804"/>
                <a:gd name="connsiteY31" fmla="*/ 0 h 3928981"/>
                <a:gd name="connsiteX32" fmla="*/ 2355949 w 3866804"/>
                <a:gd name="connsiteY32" fmla="*/ 581586 h 3928981"/>
                <a:gd name="connsiteX33" fmla="*/ 1510855 w 3866804"/>
                <a:gd name="connsiteY33" fmla="*/ 581586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510855" y="3347395"/>
                  </a:moveTo>
                  <a:lnTo>
                    <a:pt x="2355949" y="3347395"/>
                  </a:lnTo>
                  <a:lnTo>
                    <a:pt x="2646742" y="3928981"/>
                  </a:lnTo>
                  <a:lnTo>
                    <a:pt x="1220062" y="3928981"/>
                  </a:lnTo>
                  <a:close/>
                  <a:moveTo>
                    <a:pt x="3424859" y="2364404"/>
                  </a:moveTo>
                  <a:lnTo>
                    <a:pt x="3866804" y="2364404"/>
                  </a:lnTo>
                  <a:lnTo>
                    <a:pt x="3866804" y="3534524"/>
                  </a:lnTo>
                  <a:lnTo>
                    <a:pt x="3424859" y="3534524"/>
                  </a:lnTo>
                  <a:lnTo>
                    <a:pt x="3132329" y="2949464"/>
                  </a:lnTo>
                  <a:close/>
                  <a:moveTo>
                    <a:pt x="0" y="2364404"/>
                  </a:moveTo>
                  <a:lnTo>
                    <a:pt x="441945" y="2364404"/>
                  </a:lnTo>
                  <a:lnTo>
                    <a:pt x="734475" y="2949464"/>
                  </a:lnTo>
                  <a:lnTo>
                    <a:pt x="441945" y="3534524"/>
                  </a:lnTo>
                  <a:lnTo>
                    <a:pt x="0" y="3534524"/>
                  </a:lnTo>
                  <a:close/>
                  <a:moveTo>
                    <a:pt x="1510855" y="1379430"/>
                  </a:moveTo>
                  <a:lnTo>
                    <a:pt x="2355949" y="1379430"/>
                  </a:lnTo>
                  <a:lnTo>
                    <a:pt x="2648479" y="1964490"/>
                  </a:lnTo>
                  <a:lnTo>
                    <a:pt x="2355949" y="2549550"/>
                  </a:lnTo>
                  <a:lnTo>
                    <a:pt x="1510855" y="2549550"/>
                  </a:lnTo>
                  <a:lnTo>
                    <a:pt x="1218325" y="1964490"/>
                  </a:lnTo>
                  <a:close/>
                  <a:moveTo>
                    <a:pt x="3424859" y="396439"/>
                  </a:moveTo>
                  <a:lnTo>
                    <a:pt x="3866804" y="396439"/>
                  </a:lnTo>
                  <a:lnTo>
                    <a:pt x="3866804" y="1566559"/>
                  </a:lnTo>
                  <a:lnTo>
                    <a:pt x="3424859" y="1566559"/>
                  </a:lnTo>
                  <a:lnTo>
                    <a:pt x="3132329" y="981499"/>
                  </a:lnTo>
                  <a:close/>
                  <a:moveTo>
                    <a:pt x="0" y="396439"/>
                  </a:moveTo>
                  <a:lnTo>
                    <a:pt x="441945" y="396439"/>
                  </a:lnTo>
                  <a:lnTo>
                    <a:pt x="734475" y="981499"/>
                  </a:lnTo>
                  <a:lnTo>
                    <a:pt x="441945" y="1566559"/>
                  </a:lnTo>
                  <a:lnTo>
                    <a:pt x="0" y="1566559"/>
                  </a:lnTo>
                  <a:close/>
                  <a:moveTo>
                    <a:pt x="1220062" y="0"/>
                  </a:moveTo>
                  <a:lnTo>
                    <a:pt x="2646742" y="0"/>
                  </a:lnTo>
                  <a:lnTo>
                    <a:pt x="2355949" y="581586"/>
                  </a:lnTo>
                  <a:lnTo>
                    <a:pt x="1510855" y="58158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CDAF19E7-5D21-479B-99ED-EC52CC7E400C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713593 w 3866804"/>
                <a:gd name="connsiteY0" fmla="*/ 3628104 h 3928981"/>
                <a:gd name="connsiteX1" fmla="*/ 2153212 w 3866804"/>
                <a:gd name="connsiteY1" fmla="*/ 3628104 h 3928981"/>
                <a:gd name="connsiteX2" fmla="*/ 2303650 w 3866804"/>
                <a:gd name="connsiteY2" fmla="*/ 3928981 h 3928981"/>
                <a:gd name="connsiteX3" fmla="*/ 1563154 w 3866804"/>
                <a:gd name="connsiteY3" fmla="*/ 3928981 h 3928981"/>
                <a:gd name="connsiteX4" fmla="*/ 3627597 w 3866804"/>
                <a:gd name="connsiteY4" fmla="*/ 2645113 h 3928981"/>
                <a:gd name="connsiteX5" fmla="*/ 3866804 w 3866804"/>
                <a:gd name="connsiteY5" fmla="*/ 2645113 h 3928981"/>
                <a:gd name="connsiteX6" fmla="*/ 3866804 w 3866804"/>
                <a:gd name="connsiteY6" fmla="*/ 3253815 h 3928981"/>
                <a:gd name="connsiteX7" fmla="*/ 3627597 w 3866804"/>
                <a:gd name="connsiteY7" fmla="*/ 3253815 h 3928981"/>
                <a:gd name="connsiteX8" fmla="*/ 3475421 w 3866804"/>
                <a:gd name="connsiteY8" fmla="*/ 2949464 h 3928981"/>
                <a:gd name="connsiteX9" fmla="*/ 0 w 3866804"/>
                <a:gd name="connsiteY9" fmla="*/ 2645113 h 3928981"/>
                <a:gd name="connsiteX10" fmla="*/ 239208 w 3866804"/>
                <a:gd name="connsiteY10" fmla="*/ 2645113 h 3928981"/>
                <a:gd name="connsiteX11" fmla="*/ 391383 w 3866804"/>
                <a:gd name="connsiteY11" fmla="*/ 2949464 h 3928981"/>
                <a:gd name="connsiteX12" fmla="*/ 239208 w 3866804"/>
                <a:gd name="connsiteY12" fmla="*/ 3253815 h 3928981"/>
                <a:gd name="connsiteX13" fmla="*/ 0 w 3866804"/>
                <a:gd name="connsiteY13" fmla="*/ 3253815 h 3928981"/>
                <a:gd name="connsiteX14" fmla="*/ 1713593 w 3866804"/>
                <a:gd name="connsiteY14" fmla="*/ 1660139 h 3928981"/>
                <a:gd name="connsiteX15" fmla="*/ 2153212 w 3866804"/>
                <a:gd name="connsiteY15" fmla="*/ 1660139 h 3928981"/>
                <a:gd name="connsiteX16" fmla="*/ 2305387 w 3866804"/>
                <a:gd name="connsiteY16" fmla="*/ 1964490 h 3928981"/>
                <a:gd name="connsiteX17" fmla="*/ 2153212 w 3866804"/>
                <a:gd name="connsiteY17" fmla="*/ 2268841 h 3928981"/>
                <a:gd name="connsiteX18" fmla="*/ 1713593 w 3866804"/>
                <a:gd name="connsiteY18" fmla="*/ 2268841 h 3928981"/>
                <a:gd name="connsiteX19" fmla="*/ 1561417 w 3866804"/>
                <a:gd name="connsiteY19" fmla="*/ 1964490 h 3928981"/>
                <a:gd name="connsiteX20" fmla="*/ 3627597 w 3866804"/>
                <a:gd name="connsiteY20" fmla="*/ 677148 h 3928981"/>
                <a:gd name="connsiteX21" fmla="*/ 3866804 w 3866804"/>
                <a:gd name="connsiteY21" fmla="*/ 677148 h 3928981"/>
                <a:gd name="connsiteX22" fmla="*/ 3866804 w 3866804"/>
                <a:gd name="connsiteY22" fmla="*/ 1285850 h 3928981"/>
                <a:gd name="connsiteX23" fmla="*/ 3627597 w 3866804"/>
                <a:gd name="connsiteY23" fmla="*/ 1285850 h 3928981"/>
                <a:gd name="connsiteX24" fmla="*/ 3475421 w 3866804"/>
                <a:gd name="connsiteY24" fmla="*/ 981499 h 3928981"/>
                <a:gd name="connsiteX25" fmla="*/ 0 w 3866804"/>
                <a:gd name="connsiteY25" fmla="*/ 677148 h 3928981"/>
                <a:gd name="connsiteX26" fmla="*/ 239208 w 3866804"/>
                <a:gd name="connsiteY26" fmla="*/ 677148 h 3928981"/>
                <a:gd name="connsiteX27" fmla="*/ 391383 w 3866804"/>
                <a:gd name="connsiteY27" fmla="*/ 981499 h 3928981"/>
                <a:gd name="connsiteX28" fmla="*/ 239208 w 3866804"/>
                <a:gd name="connsiteY28" fmla="*/ 1285850 h 3928981"/>
                <a:gd name="connsiteX29" fmla="*/ 0 w 3866804"/>
                <a:gd name="connsiteY29" fmla="*/ 1285850 h 3928981"/>
                <a:gd name="connsiteX30" fmla="*/ 1563154 w 3866804"/>
                <a:gd name="connsiteY30" fmla="*/ 0 h 3928981"/>
                <a:gd name="connsiteX31" fmla="*/ 2303650 w 3866804"/>
                <a:gd name="connsiteY31" fmla="*/ 0 h 3928981"/>
                <a:gd name="connsiteX32" fmla="*/ 2153212 w 3866804"/>
                <a:gd name="connsiteY32" fmla="*/ 300877 h 3928981"/>
                <a:gd name="connsiteX33" fmla="*/ 1713593 w 3866804"/>
                <a:gd name="connsiteY33" fmla="*/ 300877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713593" y="3628104"/>
                  </a:moveTo>
                  <a:lnTo>
                    <a:pt x="2153212" y="3628104"/>
                  </a:lnTo>
                  <a:lnTo>
                    <a:pt x="2303650" y="3928981"/>
                  </a:lnTo>
                  <a:lnTo>
                    <a:pt x="1563154" y="3928981"/>
                  </a:lnTo>
                  <a:close/>
                  <a:moveTo>
                    <a:pt x="3627597" y="2645113"/>
                  </a:moveTo>
                  <a:lnTo>
                    <a:pt x="3866804" y="2645113"/>
                  </a:lnTo>
                  <a:lnTo>
                    <a:pt x="3866804" y="3253815"/>
                  </a:lnTo>
                  <a:lnTo>
                    <a:pt x="3627597" y="3253815"/>
                  </a:lnTo>
                  <a:lnTo>
                    <a:pt x="3475421" y="2949464"/>
                  </a:lnTo>
                  <a:close/>
                  <a:moveTo>
                    <a:pt x="0" y="2645113"/>
                  </a:moveTo>
                  <a:lnTo>
                    <a:pt x="239208" y="2645113"/>
                  </a:lnTo>
                  <a:lnTo>
                    <a:pt x="391383" y="2949464"/>
                  </a:lnTo>
                  <a:lnTo>
                    <a:pt x="239208" y="3253815"/>
                  </a:lnTo>
                  <a:lnTo>
                    <a:pt x="0" y="3253815"/>
                  </a:lnTo>
                  <a:close/>
                  <a:moveTo>
                    <a:pt x="1713593" y="1660139"/>
                  </a:moveTo>
                  <a:lnTo>
                    <a:pt x="2153212" y="1660139"/>
                  </a:lnTo>
                  <a:lnTo>
                    <a:pt x="2305387" y="1964490"/>
                  </a:lnTo>
                  <a:lnTo>
                    <a:pt x="2153212" y="2268841"/>
                  </a:lnTo>
                  <a:lnTo>
                    <a:pt x="1713593" y="2268841"/>
                  </a:lnTo>
                  <a:lnTo>
                    <a:pt x="1561417" y="1964490"/>
                  </a:lnTo>
                  <a:close/>
                  <a:moveTo>
                    <a:pt x="3627597" y="677148"/>
                  </a:moveTo>
                  <a:lnTo>
                    <a:pt x="3866804" y="677148"/>
                  </a:lnTo>
                  <a:lnTo>
                    <a:pt x="3866804" y="1285850"/>
                  </a:lnTo>
                  <a:lnTo>
                    <a:pt x="3627597" y="1285850"/>
                  </a:lnTo>
                  <a:lnTo>
                    <a:pt x="3475421" y="981499"/>
                  </a:lnTo>
                  <a:close/>
                  <a:moveTo>
                    <a:pt x="0" y="677148"/>
                  </a:moveTo>
                  <a:lnTo>
                    <a:pt x="239208" y="677148"/>
                  </a:lnTo>
                  <a:lnTo>
                    <a:pt x="391383" y="981499"/>
                  </a:lnTo>
                  <a:lnTo>
                    <a:pt x="239208" y="1285850"/>
                  </a:lnTo>
                  <a:lnTo>
                    <a:pt x="0" y="1285850"/>
                  </a:lnTo>
                  <a:close/>
                  <a:moveTo>
                    <a:pt x="1563154" y="0"/>
                  </a:moveTo>
                  <a:lnTo>
                    <a:pt x="2303650" y="0"/>
                  </a:lnTo>
                  <a:lnTo>
                    <a:pt x="2153212" y="300877"/>
                  </a:lnTo>
                  <a:lnTo>
                    <a:pt x="1713593" y="300877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1EA4B13C-1306-4CBD-BC62-E00C297FDC78}"/>
              </a:ext>
            </a:extLst>
          </p:cNvPr>
          <p:cNvGrpSpPr/>
          <p:nvPr/>
        </p:nvGrpSpPr>
        <p:grpSpPr>
          <a:xfrm>
            <a:off x="4226603" y="4946609"/>
            <a:ext cx="1476091" cy="1499826"/>
            <a:chOff x="2874821" y="1464509"/>
            <a:chExt cx="3866804" cy="3928981"/>
          </a:xfrm>
          <a:solidFill>
            <a:srgbClr val="FF0000"/>
          </a:solidFill>
        </p:grpSpPr>
        <p:sp>
          <p:nvSpPr>
            <p:cNvPr id="279" name="正方形/長方形 278">
              <a:extLst>
                <a:ext uri="{FF2B5EF4-FFF2-40B4-BE49-F238E27FC236}">
                  <a16:creationId xmlns:a16="http://schemas.microsoft.com/office/drawing/2014/main" id="{C4EA3EA8-8B47-4CDE-8086-F26B8A9868BE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DE1DF272-5155-41BA-8F5B-9A3744ED902E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307931 w 3866804"/>
                <a:gd name="connsiteY0" fmla="*/ 3066426 h 3928981"/>
                <a:gd name="connsiteX1" fmla="*/ 2558874 w 3866804"/>
                <a:gd name="connsiteY1" fmla="*/ 3066426 h 3928981"/>
                <a:gd name="connsiteX2" fmla="*/ 2990151 w 3866804"/>
                <a:gd name="connsiteY2" fmla="*/ 3928981 h 3928981"/>
                <a:gd name="connsiteX3" fmla="*/ 876653 w 3866804"/>
                <a:gd name="connsiteY3" fmla="*/ 3928981 h 3928981"/>
                <a:gd name="connsiteX4" fmla="*/ 3221935 w 3866804"/>
                <a:gd name="connsiteY4" fmla="*/ 2083435 h 3928981"/>
                <a:gd name="connsiteX5" fmla="*/ 3866804 w 3866804"/>
                <a:gd name="connsiteY5" fmla="*/ 2083435 h 3928981"/>
                <a:gd name="connsiteX6" fmla="*/ 3866804 w 3866804"/>
                <a:gd name="connsiteY6" fmla="*/ 3815493 h 3928981"/>
                <a:gd name="connsiteX7" fmla="*/ 3221935 w 3866804"/>
                <a:gd name="connsiteY7" fmla="*/ 3815493 h 3928981"/>
                <a:gd name="connsiteX8" fmla="*/ 2788920 w 3866804"/>
                <a:gd name="connsiteY8" fmla="*/ 2949464 h 3928981"/>
                <a:gd name="connsiteX9" fmla="*/ 0 w 3866804"/>
                <a:gd name="connsiteY9" fmla="*/ 2083435 h 3928981"/>
                <a:gd name="connsiteX10" fmla="*/ 644870 w 3866804"/>
                <a:gd name="connsiteY10" fmla="*/ 2083435 h 3928981"/>
                <a:gd name="connsiteX11" fmla="*/ 1077884 w 3866804"/>
                <a:gd name="connsiteY11" fmla="*/ 2949464 h 3928981"/>
                <a:gd name="connsiteX12" fmla="*/ 644870 w 3866804"/>
                <a:gd name="connsiteY12" fmla="*/ 3815493 h 3928981"/>
                <a:gd name="connsiteX13" fmla="*/ 0 w 3866804"/>
                <a:gd name="connsiteY13" fmla="*/ 3815493 h 3928981"/>
                <a:gd name="connsiteX14" fmla="*/ 1307931 w 3866804"/>
                <a:gd name="connsiteY14" fmla="*/ 1098461 h 3928981"/>
                <a:gd name="connsiteX15" fmla="*/ 2558874 w 3866804"/>
                <a:gd name="connsiteY15" fmla="*/ 1098461 h 3928981"/>
                <a:gd name="connsiteX16" fmla="*/ 2991888 w 3866804"/>
                <a:gd name="connsiteY16" fmla="*/ 1964490 h 3928981"/>
                <a:gd name="connsiteX17" fmla="*/ 2558874 w 3866804"/>
                <a:gd name="connsiteY17" fmla="*/ 2830519 h 3928981"/>
                <a:gd name="connsiteX18" fmla="*/ 1307931 w 3866804"/>
                <a:gd name="connsiteY18" fmla="*/ 2830519 h 3928981"/>
                <a:gd name="connsiteX19" fmla="*/ 874916 w 3866804"/>
                <a:gd name="connsiteY19" fmla="*/ 1964490 h 3928981"/>
                <a:gd name="connsiteX20" fmla="*/ 3221935 w 3866804"/>
                <a:gd name="connsiteY20" fmla="*/ 115470 h 3928981"/>
                <a:gd name="connsiteX21" fmla="*/ 3866804 w 3866804"/>
                <a:gd name="connsiteY21" fmla="*/ 115470 h 3928981"/>
                <a:gd name="connsiteX22" fmla="*/ 3866804 w 3866804"/>
                <a:gd name="connsiteY22" fmla="*/ 1847528 h 3928981"/>
                <a:gd name="connsiteX23" fmla="*/ 3221935 w 3866804"/>
                <a:gd name="connsiteY23" fmla="*/ 1847528 h 3928981"/>
                <a:gd name="connsiteX24" fmla="*/ 2788920 w 3866804"/>
                <a:gd name="connsiteY24" fmla="*/ 981499 h 3928981"/>
                <a:gd name="connsiteX25" fmla="*/ 0 w 3866804"/>
                <a:gd name="connsiteY25" fmla="*/ 115470 h 3928981"/>
                <a:gd name="connsiteX26" fmla="*/ 644870 w 3866804"/>
                <a:gd name="connsiteY26" fmla="*/ 115470 h 3928981"/>
                <a:gd name="connsiteX27" fmla="*/ 1077884 w 3866804"/>
                <a:gd name="connsiteY27" fmla="*/ 981499 h 3928981"/>
                <a:gd name="connsiteX28" fmla="*/ 644870 w 3866804"/>
                <a:gd name="connsiteY28" fmla="*/ 1847528 h 3928981"/>
                <a:gd name="connsiteX29" fmla="*/ 0 w 3866804"/>
                <a:gd name="connsiteY29" fmla="*/ 1847528 h 3928981"/>
                <a:gd name="connsiteX30" fmla="*/ 876653 w 3866804"/>
                <a:gd name="connsiteY30" fmla="*/ 0 h 3928981"/>
                <a:gd name="connsiteX31" fmla="*/ 2990151 w 3866804"/>
                <a:gd name="connsiteY31" fmla="*/ 0 h 3928981"/>
                <a:gd name="connsiteX32" fmla="*/ 2558874 w 3866804"/>
                <a:gd name="connsiteY32" fmla="*/ 862555 h 3928981"/>
                <a:gd name="connsiteX33" fmla="*/ 1307931 w 3866804"/>
                <a:gd name="connsiteY33" fmla="*/ 862555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307931" y="3066426"/>
                  </a:moveTo>
                  <a:lnTo>
                    <a:pt x="2558874" y="3066426"/>
                  </a:lnTo>
                  <a:lnTo>
                    <a:pt x="2990151" y="3928981"/>
                  </a:lnTo>
                  <a:lnTo>
                    <a:pt x="876653" y="3928981"/>
                  </a:lnTo>
                  <a:close/>
                  <a:moveTo>
                    <a:pt x="3221935" y="2083435"/>
                  </a:moveTo>
                  <a:lnTo>
                    <a:pt x="3866804" y="2083435"/>
                  </a:lnTo>
                  <a:lnTo>
                    <a:pt x="3866804" y="3815493"/>
                  </a:lnTo>
                  <a:lnTo>
                    <a:pt x="3221935" y="3815493"/>
                  </a:lnTo>
                  <a:lnTo>
                    <a:pt x="2788920" y="2949464"/>
                  </a:lnTo>
                  <a:close/>
                  <a:moveTo>
                    <a:pt x="0" y="2083435"/>
                  </a:moveTo>
                  <a:lnTo>
                    <a:pt x="644870" y="2083435"/>
                  </a:lnTo>
                  <a:lnTo>
                    <a:pt x="1077884" y="2949464"/>
                  </a:lnTo>
                  <a:lnTo>
                    <a:pt x="644870" y="3815493"/>
                  </a:lnTo>
                  <a:lnTo>
                    <a:pt x="0" y="3815493"/>
                  </a:lnTo>
                  <a:close/>
                  <a:moveTo>
                    <a:pt x="1307931" y="1098461"/>
                  </a:moveTo>
                  <a:lnTo>
                    <a:pt x="2558874" y="1098461"/>
                  </a:lnTo>
                  <a:lnTo>
                    <a:pt x="2991888" y="1964490"/>
                  </a:lnTo>
                  <a:lnTo>
                    <a:pt x="2558874" y="2830519"/>
                  </a:lnTo>
                  <a:lnTo>
                    <a:pt x="1307931" y="2830519"/>
                  </a:lnTo>
                  <a:lnTo>
                    <a:pt x="874916" y="1964490"/>
                  </a:lnTo>
                  <a:close/>
                  <a:moveTo>
                    <a:pt x="3221935" y="115470"/>
                  </a:moveTo>
                  <a:lnTo>
                    <a:pt x="3866804" y="115470"/>
                  </a:lnTo>
                  <a:lnTo>
                    <a:pt x="3866804" y="1847528"/>
                  </a:lnTo>
                  <a:lnTo>
                    <a:pt x="3221935" y="1847528"/>
                  </a:lnTo>
                  <a:lnTo>
                    <a:pt x="2788920" y="981499"/>
                  </a:lnTo>
                  <a:close/>
                  <a:moveTo>
                    <a:pt x="0" y="115470"/>
                  </a:moveTo>
                  <a:lnTo>
                    <a:pt x="644870" y="115470"/>
                  </a:lnTo>
                  <a:lnTo>
                    <a:pt x="1077884" y="981499"/>
                  </a:lnTo>
                  <a:lnTo>
                    <a:pt x="644870" y="1847528"/>
                  </a:lnTo>
                  <a:lnTo>
                    <a:pt x="0" y="1847528"/>
                  </a:lnTo>
                  <a:close/>
                  <a:moveTo>
                    <a:pt x="876653" y="0"/>
                  </a:moveTo>
                  <a:lnTo>
                    <a:pt x="2990151" y="0"/>
                  </a:lnTo>
                  <a:lnTo>
                    <a:pt x="2558874" y="862555"/>
                  </a:lnTo>
                  <a:lnTo>
                    <a:pt x="1307931" y="862555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721F73A9-23A2-4A54-BF7C-C0A678E2C600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510855 w 3866804"/>
                <a:gd name="connsiteY0" fmla="*/ 3347395 h 3928981"/>
                <a:gd name="connsiteX1" fmla="*/ 2355949 w 3866804"/>
                <a:gd name="connsiteY1" fmla="*/ 3347395 h 3928981"/>
                <a:gd name="connsiteX2" fmla="*/ 2646742 w 3866804"/>
                <a:gd name="connsiteY2" fmla="*/ 3928981 h 3928981"/>
                <a:gd name="connsiteX3" fmla="*/ 1220062 w 3866804"/>
                <a:gd name="connsiteY3" fmla="*/ 3928981 h 3928981"/>
                <a:gd name="connsiteX4" fmla="*/ 3424859 w 3866804"/>
                <a:gd name="connsiteY4" fmla="*/ 2364404 h 3928981"/>
                <a:gd name="connsiteX5" fmla="*/ 3866804 w 3866804"/>
                <a:gd name="connsiteY5" fmla="*/ 2364404 h 3928981"/>
                <a:gd name="connsiteX6" fmla="*/ 3866804 w 3866804"/>
                <a:gd name="connsiteY6" fmla="*/ 3534524 h 3928981"/>
                <a:gd name="connsiteX7" fmla="*/ 3424859 w 3866804"/>
                <a:gd name="connsiteY7" fmla="*/ 3534524 h 3928981"/>
                <a:gd name="connsiteX8" fmla="*/ 3132329 w 3866804"/>
                <a:gd name="connsiteY8" fmla="*/ 2949464 h 3928981"/>
                <a:gd name="connsiteX9" fmla="*/ 0 w 3866804"/>
                <a:gd name="connsiteY9" fmla="*/ 2364404 h 3928981"/>
                <a:gd name="connsiteX10" fmla="*/ 441945 w 3866804"/>
                <a:gd name="connsiteY10" fmla="*/ 2364404 h 3928981"/>
                <a:gd name="connsiteX11" fmla="*/ 734475 w 3866804"/>
                <a:gd name="connsiteY11" fmla="*/ 2949464 h 3928981"/>
                <a:gd name="connsiteX12" fmla="*/ 441945 w 3866804"/>
                <a:gd name="connsiteY12" fmla="*/ 3534524 h 3928981"/>
                <a:gd name="connsiteX13" fmla="*/ 0 w 3866804"/>
                <a:gd name="connsiteY13" fmla="*/ 3534524 h 3928981"/>
                <a:gd name="connsiteX14" fmla="*/ 1510855 w 3866804"/>
                <a:gd name="connsiteY14" fmla="*/ 1379430 h 3928981"/>
                <a:gd name="connsiteX15" fmla="*/ 2355949 w 3866804"/>
                <a:gd name="connsiteY15" fmla="*/ 1379430 h 3928981"/>
                <a:gd name="connsiteX16" fmla="*/ 2648479 w 3866804"/>
                <a:gd name="connsiteY16" fmla="*/ 1964490 h 3928981"/>
                <a:gd name="connsiteX17" fmla="*/ 2355949 w 3866804"/>
                <a:gd name="connsiteY17" fmla="*/ 2549550 h 3928981"/>
                <a:gd name="connsiteX18" fmla="*/ 1510855 w 3866804"/>
                <a:gd name="connsiteY18" fmla="*/ 2549550 h 3928981"/>
                <a:gd name="connsiteX19" fmla="*/ 1218325 w 3866804"/>
                <a:gd name="connsiteY19" fmla="*/ 1964490 h 3928981"/>
                <a:gd name="connsiteX20" fmla="*/ 3424859 w 3866804"/>
                <a:gd name="connsiteY20" fmla="*/ 396439 h 3928981"/>
                <a:gd name="connsiteX21" fmla="*/ 3866804 w 3866804"/>
                <a:gd name="connsiteY21" fmla="*/ 396439 h 3928981"/>
                <a:gd name="connsiteX22" fmla="*/ 3866804 w 3866804"/>
                <a:gd name="connsiteY22" fmla="*/ 1566559 h 3928981"/>
                <a:gd name="connsiteX23" fmla="*/ 3424859 w 3866804"/>
                <a:gd name="connsiteY23" fmla="*/ 1566559 h 3928981"/>
                <a:gd name="connsiteX24" fmla="*/ 3132329 w 3866804"/>
                <a:gd name="connsiteY24" fmla="*/ 981499 h 3928981"/>
                <a:gd name="connsiteX25" fmla="*/ 0 w 3866804"/>
                <a:gd name="connsiteY25" fmla="*/ 396439 h 3928981"/>
                <a:gd name="connsiteX26" fmla="*/ 441945 w 3866804"/>
                <a:gd name="connsiteY26" fmla="*/ 396439 h 3928981"/>
                <a:gd name="connsiteX27" fmla="*/ 734475 w 3866804"/>
                <a:gd name="connsiteY27" fmla="*/ 981499 h 3928981"/>
                <a:gd name="connsiteX28" fmla="*/ 441945 w 3866804"/>
                <a:gd name="connsiteY28" fmla="*/ 1566559 h 3928981"/>
                <a:gd name="connsiteX29" fmla="*/ 0 w 3866804"/>
                <a:gd name="connsiteY29" fmla="*/ 1566559 h 3928981"/>
                <a:gd name="connsiteX30" fmla="*/ 1220062 w 3866804"/>
                <a:gd name="connsiteY30" fmla="*/ 0 h 3928981"/>
                <a:gd name="connsiteX31" fmla="*/ 2646742 w 3866804"/>
                <a:gd name="connsiteY31" fmla="*/ 0 h 3928981"/>
                <a:gd name="connsiteX32" fmla="*/ 2355949 w 3866804"/>
                <a:gd name="connsiteY32" fmla="*/ 581586 h 3928981"/>
                <a:gd name="connsiteX33" fmla="*/ 1510855 w 3866804"/>
                <a:gd name="connsiteY33" fmla="*/ 581586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510855" y="3347395"/>
                  </a:moveTo>
                  <a:lnTo>
                    <a:pt x="2355949" y="3347395"/>
                  </a:lnTo>
                  <a:lnTo>
                    <a:pt x="2646742" y="3928981"/>
                  </a:lnTo>
                  <a:lnTo>
                    <a:pt x="1220062" y="3928981"/>
                  </a:lnTo>
                  <a:close/>
                  <a:moveTo>
                    <a:pt x="3424859" y="2364404"/>
                  </a:moveTo>
                  <a:lnTo>
                    <a:pt x="3866804" y="2364404"/>
                  </a:lnTo>
                  <a:lnTo>
                    <a:pt x="3866804" y="3534524"/>
                  </a:lnTo>
                  <a:lnTo>
                    <a:pt x="3424859" y="3534524"/>
                  </a:lnTo>
                  <a:lnTo>
                    <a:pt x="3132329" y="2949464"/>
                  </a:lnTo>
                  <a:close/>
                  <a:moveTo>
                    <a:pt x="0" y="2364404"/>
                  </a:moveTo>
                  <a:lnTo>
                    <a:pt x="441945" y="2364404"/>
                  </a:lnTo>
                  <a:lnTo>
                    <a:pt x="734475" y="2949464"/>
                  </a:lnTo>
                  <a:lnTo>
                    <a:pt x="441945" y="3534524"/>
                  </a:lnTo>
                  <a:lnTo>
                    <a:pt x="0" y="3534524"/>
                  </a:lnTo>
                  <a:close/>
                  <a:moveTo>
                    <a:pt x="1510855" y="1379430"/>
                  </a:moveTo>
                  <a:lnTo>
                    <a:pt x="2355949" y="1379430"/>
                  </a:lnTo>
                  <a:lnTo>
                    <a:pt x="2648479" y="1964490"/>
                  </a:lnTo>
                  <a:lnTo>
                    <a:pt x="2355949" y="2549550"/>
                  </a:lnTo>
                  <a:lnTo>
                    <a:pt x="1510855" y="2549550"/>
                  </a:lnTo>
                  <a:lnTo>
                    <a:pt x="1218325" y="1964490"/>
                  </a:lnTo>
                  <a:close/>
                  <a:moveTo>
                    <a:pt x="3424859" y="396439"/>
                  </a:moveTo>
                  <a:lnTo>
                    <a:pt x="3866804" y="396439"/>
                  </a:lnTo>
                  <a:lnTo>
                    <a:pt x="3866804" y="1566559"/>
                  </a:lnTo>
                  <a:lnTo>
                    <a:pt x="3424859" y="1566559"/>
                  </a:lnTo>
                  <a:lnTo>
                    <a:pt x="3132329" y="981499"/>
                  </a:lnTo>
                  <a:close/>
                  <a:moveTo>
                    <a:pt x="0" y="396439"/>
                  </a:moveTo>
                  <a:lnTo>
                    <a:pt x="441945" y="396439"/>
                  </a:lnTo>
                  <a:lnTo>
                    <a:pt x="734475" y="981499"/>
                  </a:lnTo>
                  <a:lnTo>
                    <a:pt x="441945" y="1566559"/>
                  </a:lnTo>
                  <a:lnTo>
                    <a:pt x="0" y="1566559"/>
                  </a:lnTo>
                  <a:close/>
                  <a:moveTo>
                    <a:pt x="1220062" y="0"/>
                  </a:moveTo>
                  <a:lnTo>
                    <a:pt x="2646742" y="0"/>
                  </a:lnTo>
                  <a:lnTo>
                    <a:pt x="2355949" y="581586"/>
                  </a:lnTo>
                  <a:lnTo>
                    <a:pt x="1510855" y="581586"/>
                  </a:lnTo>
                  <a:close/>
                </a:path>
              </a:pathLst>
            </a:custGeom>
            <a:solidFill>
              <a:srgbClr val="FF33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D44D21E5-1009-4CEA-8D66-946CF0450243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713593 w 3866804"/>
                <a:gd name="connsiteY0" fmla="*/ 3628104 h 3928981"/>
                <a:gd name="connsiteX1" fmla="*/ 2153212 w 3866804"/>
                <a:gd name="connsiteY1" fmla="*/ 3628104 h 3928981"/>
                <a:gd name="connsiteX2" fmla="*/ 2303650 w 3866804"/>
                <a:gd name="connsiteY2" fmla="*/ 3928981 h 3928981"/>
                <a:gd name="connsiteX3" fmla="*/ 1563154 w 3866804"/>
                <a:gd name="connsiteY3" fmla="*/ 3928981 h 3928981"/>
                <a:gd name="connsiteX4" fmla="*/ 3627597 w 3866804"/>
                <a:gd name="connsiteY4" fmla="*/ 2645113 h 3928981"/>
                <a:gd name="connsiteX5" fmla="*/ 3866804 w 3866804"/>
                <a:gd name="connsiteY5" fmla="*/ 2645113 h 3928981"/>
                <a:gd name="connsiteX6" fmla="*/ 3866804 w 3866804"/>
                <a:gd name="connsiteY6" fmla="*/ 3253815 h 3928981"/>
                <a:gd name="connsiteX7" fmla="*/ 3627597 w 3866804"/>
                <a:gd name="connsiteY7" fmla="*/ 3253815 h 3928981"/>
                <a:gd name="connsiteX8" fmla="*/ 3475421 w 3866804"/>
                <a:gd name="connsiteY8" fmla="*/ 2949464 h 3928981"/>
                <a:gd name="connsiteX9" fmla="*/ 0 w 3866804"/>
                <a:gd name="connsiteY9" fmla="*/ 2645113 h 3928981"/>
                <a:gd name="connsiteX10" fmla="*/ 239208 w 3866804"/>
                <a:gd name="connsiteY10" fmla="*/ 2645113 h 3928981"/>
                <a:gd name="connsiteX11" fmla="*/ 391383 w 3866804"/>
                <a:gd name="connsiteY11" fmla="*/ 2949464 h 3928981"/>
                <a:gd name="connsiteX12" fmla="*/ 239208 w 3866804"/>
                <a:gd name="connsiteY12" fmla="*/ 3253815 h 3928981"/>
                <a:gd name="connsiteX13" fmla="*/ 0 w 3866804"/>
                <a:gd name="connsiteY13" fmla="*/ 3253815 h 3928981"/>
                <a:gd name="connsiteX14" fmla="*/ 1713593 w 3866804"/>
                <a:gd name="connsiteY14" fmla="*/ 1660139 h 3928981"/>
                <a:gd name="connsiteX15" fmla="*/ 2153212 w 3866804"/>
                <a:gd name="connsiteY15" fmla="*/ 1660139 h 3928981"/>
                <a:gd name="connsiteX16" fmla="*/ 2305387 w 3866804"/>
                <a:gd name="connsiteY16" fmla="*/ 1964490 h 3928981"/>
                <a:gd name="connsiteX17" fmla="*/ 2153212 w 3866804"/>
                <a:gd name="connsiteY17" fmla="*/ 2268841 h 3928981"/>
                <a:gd name="connsiteX18" fmla="*/ 1713593 w 3866804"/>
                <a:gd name="connsiteY18" fmla="*/ 2268841 h 3928981"/>
                <a:gd name="connsiteX19" fmla="*/ 1561417 w 3866804"/>
                <a:gd name="connsiteY19" fmla="*/ 1964490 h 3928981"/>
                <a:gd name="connsiteX20" fmla="*/ 3627597 w 3866804"/>
                <a:gd name="connsiteY20" fmla="*/ 677148 h 3928981"/>
                <a:gd name="connsiteX21" fmla="*/ 3866804 w 3866804"/>
                <a:gd name="connsiteY21" fmla="*/ 677148 h 3928981"/>
                <a:gd name="connsiteX22" fmla="*/ 3866804 w 3866804"/>
                <a:gd name="connsiteY22" fmla="*/ 1285850 h 3928981"/>
                <a:gd name="connsiteX23" fmla="*/ 3627597 w 3866804"/>
                <a:gd name="connsiteY23" fmla="*/ 1285850 h 3928981"/>
                <a:gd name="connsiteX24" fmla="*/ 3475421 w 3866804"/>
                <a:gd name="connsiteY24" fmla="*/ 981499 h 3928981"/>
                <a:gd name="connsiteX25" fmla="*/ 0 w 3866804"/>
                <a:gd name="connsiteY25" fmla="*/ 677148 h 3928981"/>
                <a:gd name="connsiteX26" fmla="*/ 239208 w 3866804"/>
                <a:gd name="connsiteY26" fmla="*/ 677148 h 3928981"/>
                <a:gd name="connsiteX27" fmla="*/ 391383 w 3866804"/>
                <a:gd name="connsiteY27" fmla="*/ 981499 h 3928981"/>
                <a:gd name="connsiteX28" fmla="*/ 239208 w 3866804"/>
                <a:gd name="connsiteY28" fmla="*/ 1285850 h 3928981"/>
                <a:gd name="connsiteX29" fmla="*/ 0 w 3866804"/>
                <a:gd name="connsiteY29" fmla="*/ 1285850 h 3928981"/>
                <a:gd name="connsiteX30" fmla="*/ 1563154 w 3866804"/>
                <a:gd name="connsiteY30" fmla="*/ 0 h 3928981"/>
                <a:gd name="connsiteX31" fmla="*/ 2303650 w 3866804"/>
                <a:gd name="connsiteY31" fmla="*/ 0 h 3928981"/>
                <a:gd name="connsiteX32" fmla="*/ 2153212 w 3866804"/>
                <a:gd name="connsiteY32" fmla="*/ 300877 h 3928981"/>
                <a:gd name="connsiteX33" fmla="*/ 1713593 w 3866804"/>
                <a:gd name="connsiteY33" fmla="*/ 300877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713593" y="3628104"/>
                  </a:moveTo>
                  <a:lnTo>
                    <a:pt x="2153212" y="3628104"/>
                  </a:lnTo>
                  <a:lnTo>
                    <a:pt x="2303650" y="3928981"/>
                  </a:lnTo>
                  <a:lnTo>
                    <a:pt x="1563154" y="3928981"/>
                  </a:lnTo>
                  <a:close/>
                  <a:moveTo>
                    <a:pt x="3627597" y="2645113"/>
                  </a:moveTo>
                  <a:lnTo>
                    <a:pt x="3866804" y="2645113"/>
                  </a:lnTo>
                  <a:lnTo>
                    <a:pt x="3866804" y="3253815"/>
                  </a:lnTo>
                  <a:lnTo>
                    <a:pt x="3627597" y="3253815"/>
                  </a:lnTo>
                  <a:lnTo>
                    <a:pt x="3475421" y="2949464"/>
                  </a:lnTo>
                  <a:close/>
                  <a:moveTo>
                    <a:pt x="0" y="2645113"/>
                  </a:moveTo>
                  <a:lnTo>
                    <a:pt x="239208" y="2645113"/>
                  </a:lnTo>
                  <a:lnTo>
                    <a:pt x="391383" y="2949464"/>
                  </a:lnTo>
                  <a:lnTo>
                    <a:pt x="239208" y="3253815"/>
                  </a:lnTo>
                  <a:lnTo>
                    <a:pt x="0" y="3253815"/>
                  </a:lnTo>
                  <a:close/>
                  <a:moveTo>
                    <a:pt x="1713593" y="1660139"/>
                  </a:moveTo>
                  <a:lnTo>
                    <a:pt x="2153212" y="1660139"/>
                  </a:lnTo>
                  <a:lnTo>
                    <a:pt x="2305387" y="1964490"/>
                  </a:lnTo>
                  <a:lnTo>
                    <a:pt x="2153212" y="2268841"/>
                  </a:lnTo>
                  <a:lnTo>
                    <a:pt x="1713593" y="2268841"/>
                  </a:lnTo>
                  <a:lnTo>
                    <a:pt x="1561417" y="1964490"/>
                  </a:lnTo>
                  <a:close/>
                  <a:moveTo>
                    <a:pt x="3627597" y="677148"/>
                  </a:moveTo>
                  <a:lnTo>
                    <a:pt x="3866804" y="677148"/>
                  </a:lnTo>
                  <a:lnTo>
                    <a:pt x="3866804" y="1285850"/>
                  </a:lnTo>
                  <a:lnTo>
                    <a:pt x="3627597" y="1285850"/>
                  </a:lnTo>
                  <a:lnTo>
                    <a:pt x="3475421" y="981499"/>
                  </a:lnTo>
                  <a:close/>
                  <a:moveTo>
                    <a:pt x="0" y="677148"/>
                  </a:moveTo>
                  <a:lnTo>
                    <a:pt x="239208" y="677148"/>
                  </a:lnTo>
                  <a:lnTo>
                    <a:pt x="391383" y="981499"/>
                  </a:lnTo>
                  <a:lnTo>
                    <a:pt x="239208" y="1285850"/>
                  </a:lnTo>
                  <a:lnTo>
                    <a:pt x="0" y="1285850"/>
                  </a:lnTo>
                  <a:close/>
                  <a:moveTo>
                    <a:pt x="1563154" y="0"/>
                  </a:moveTo>
                  <a:lnTo>
                    <a:pt x="2303650" y="0"/>
                  </a:lnTo>
                  <a:lnTo>
                    <a:pt x="2153212" y="300877"/>
                  </a:lnTo>
                  <a:lnTo>
                    <a:pt x="1713593" y="300877"/>
                  </a:lnTo>
                  <a:close/>
                </a:path>
              </a:pathLst>
            </a:custGeom>
            <a:solidFill>
              <a:srgbClr val="FF669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44F5D42F-B733-42EB-A219-D56A049B9D3A}"/>
              </a:ext>
            </a:extLst>
          </p:cNvPr>
          <p:cNvGrpSpPr/>
          <p:nvPr/>
        </p:nvGrpSpPr>
        <p:grpSpPr>
          <a:xfrm>
            <a:off x="6009029" y="4946609"/>
            <a:ext cx="1476091" cy="1499826"/>
            <a:chOff x="2874821" y="1464509"/>
            <a:chExt cx="3866804" cy="3928981"/>
          </a:xfrm>
          <a:solidFill>
            <a:srgbClr val="FF0000"/>
          </a:solidFill>
        </p:grpSpPr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0DF8447A-DF99-4396-B076-E5DCD11599CD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0EE56AB6-C3E8-4E97-BFD5-C55F7395BF59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307931 w 3866804"/>
                <a:gd name="connsiteY0" fmla="*/ 3066426 h 3928981"/>
                <a:gd name="connsiteX1" fmla="*/ 2558874 w 3866804"/>
                <a:gd name="connsiteY1" fmla="*/ 3066426 h 3928981"/>
                <a:gd name="connsiteX2" fmla="*/ 2990151 w 3866804"/>
                <a:gd name="connsiteY2" fmla="*/ 3928981 h 3928981"/>
                <a:gd name="connsiteX3" fmla="*/ 876653 w 3866804"/>
                <a:gd name="connsiteY3" fmla="*/ 3928981 h 3928981"/>
                <a:gd name="connsiteX4" fmla="*/ 3221935 w 3866804"/>
                <a:gd name="connsiteY4" fmla="*/ 2083435 h 3928981"/>
                <a:gd name="connsiteX5" fmla="*/ 3866804 w 3866804"/>
                <a:gd name="connsiteY5" fmla="*/ 2083435 h 3928981"/>
                <a:gd name="connsiteX6" fmla="*/ 3866804 w 3866804"/>
                <a:gd name="connsiteY6" fmla="*/ 3815493 h 3928981"/>
                <a:gd name="connsiteX7" fmla="*/ 3221935 w 3866804"/>
                <a:gd name="connsiteY7" fmla="*/ 3815493 h 3928981"/>
                <a:gd name="connsiteX8" fmla="*/ 2788920 w 3866804"/>
                <a:gd name="connsiteY8" fmla="*/ 2949464 h 3928981"/>
                <a:gd name="connsiteX9" fmla="*/ 0 w 3866804"/>
                <a:gd name="connsiteY9" fmla="*/ 2083435 h 3928981"/>
                <a:gd name="connsiteX10" fmla="*/ 644870 w 3866804"/>
                <a:gd name="connsiteY10" fmla="*/ 2083435 h 3928981"/>
                <a:gd name="connsiteX11" fmla="*/ 1077884 w 3866804"/>
                <a:gd name="connsiteY11" fmla="*/ 2949464 h 3928981"/>
                <a:gd name="connsiteX12" fmla="*/ 644870 w 3866804"/>
                <a:gd name="connsiteY12" fmla="*/ 3815493 h 3928981"/>
                <a:gd name="connsiteX13" fmla="*/ 0 w 3866804"/>
                <a:gd name="connsiteY13" fmla="*/ 3815493 h 3928981"/>
                <a:gd name="connsiteX14" fmla="*/ 1307931 w 3866804"/>
                <a:gd name="connsiteY14" fmla="*/ 1098461 h 3928981"/>
                <a:gd name="connsiteX15" fmla="*/ 2558874 w 3866804"/>
                <a:gd name="connsiteY15" fmla="*/ 1098461 h 3928981"/>
                <a:gd name="connsiteX16" fmla="*/ 2991888 w 3866804"/>
                <a:gd name="connsiteY16" fmla="*/ 1964490 h 3928981"/>
                <a:gd name="connsiteX17" fmla="*/ 2558874 w 3866804"/>
                <a:gd name="connsiteY17" fmla="*/ 2830519 h 3928981"/>
                <a:gd name="connsiteX18" fmla="*/ 1307931 w 3866804"/>
                <a:gd name="connsiteY18" fmla="*/ 2830519 h 3928981"/>
                <a:gd name="connsiteX19" fmla="*/ 874916 w 3866804"/>
                <a:gd name="connsiteY19" fmla="*/ 1964490 h 3928981"/>
                <a:gd name="connsiteX20" fmla="*/ 3221935 w 3866804"/>
                <a:gd name="connsiteY20" fmla="*/ 115470 h 3928981"/>
                <a:gd name="connsiteX21" fmla="*/ 3866804 w 3866804"/>
                <a:gd name="connsiteY21" fmla="*/ 115470 h 3928981"/>
                <a:gd name="connsiteX22" fmla="*/ 3866804 w 3866804"/>
                <a:gd name="connsiteY22" fmla="*/ 1847528 h 3928981"/>
                <a:gd name="connsiteX23" fmla="*/ 3221935 w 3866804"/>
                <a:gd name="connsiteY23" fmla="*/ 1847528 h 3928981"/>
                <a:gd name="connsiteX24" fmla="*/ 2788920 w 3866804"/>
                <a:gd name="connsiteY24" fmla="*/ 981499 h 3928981"/>
                <a:gd name="connsiteX25" fmla="*/ 0 w 3866804"/>
                <a:gd name="connsiteY25" fmla="*/ 115470 h 3928981"/>
                <a:gd name="connsiteX26" fmla="*/ 644870 w 3866804"/>
                <a:gd name="connsiteY26" fmla="*/ 115470 h 3928981"/>
                <a:gd name="connsiteX27" fmla="*/ 1077884 w 3866804"/>
                <a:gd name="connsiteY27" fmla="*/ 981499 h 3928981"/>
                <a:gd name="connsiteX28" fmla="*/ 644870 w 3866804"/>
                <a:gd name="connsiteY28" fmla="*/ 1847528 h 3928981"/>
                <a:gd name="connsiteX29" fmla="*/ 0 w 3866804"/>
                <a:gd name="connsiteY29" fmla="*/ 1847528 h 3928981"/>
                <a:gd name="connsiteX30" fmla="*/ 876653 w 3866804"/>
                <a:gd name="connsiteY30" fmla="*/ 0 h 3928981"/>
                <a:gd name="connsiteX31" fmla="*/ 2990151 w 3866804"/>
                <a:gd name="connsiteY31" fmla="*/ 0 h 3928981"/>
                <a:gd name="connsiteX32" fmla="*/ 2558874 w 3866804"/>
                <a:gd name="connsiteY32" fmla="*/ 862555 h 3928981"/>
                <a:gd name="connsiteX33" fmla="*/ 1307931 w 3866804"/>
                <a:gd name="connsiteY33" fmla="*/ 862555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307931" y="3066426"/>
                  </a:moveTo>
                  <a:lnTo>
                    <a:pt x="2558874" y="3066426"/>
                  </a:lnTo>
                  <a:lnTo>
                    <a:pt x="2990151" y="3928981"/>
                  </a:lnTo>
                  <a:lnTo>
                    <a:pt x="876653" y="3928981"/>
                  </a:lnTo>
                  <a:close/>
                  <a:moveTo>
                    <a:pt x="3221935" y="2083435"/>
                  </a:moveTo>
                  <a:lnTo>
                    <a:pt x="3866804" y="2083435"/>
                  </a:lnTo>
                  <a:lnTo>
                    <a:pt x="3866804" y="3815493"/>
                  </a:lnTo>
                  <a:lnTo>
                    <a:pt x="3221935" y="3815493"/>
                  </a:lnTo>
                  <a:lnTo>
                    <a:pt x="2788920" y="2949464"/>
                  </a:lnTo>
                  <a:close/>
                  <a:moveTo>
                    <a:pt x="0" y="2083435"/>
                  </a:moveTo>
                  <a:lnTo>
                    <a:pt x="644870" y="2083435"/>
                  </a:lnTo>
                  <a:lnTo>
                    <a:pt x="1077884" y="2949464"/>
                  </a:lnTo>
                  <a:lnTo>
                    <a:pt x="644870" y="3815493"/>
                  </a:lnTo>
                  <a:lnTo>
                    <a:pt x="0" y="3815493"/>
                  </a:lnTo>
                  <a:close/>
                  <a:moveTo>
                    <a:pt x="1307931" y="1098461"/>
                  </a:moveTo>
                  <a:lnTo>
                    <a:pt x="2558874" y="1098461"/>
                  </a:lnTo>
                  <a:lnTo>
                    <a:pt x="2991888" y="1964490"/>
                  </a:lnTo>
                  <a:lnTo>
                    <a:pt x="2558874" y="2830519"/>
                  </a:lnTo>
                  <a:lnTo>
                    <a:pt x="1307931" y="2830519"/>
                  </a:lnTo>
                  <a:lnTo>
                    <a:pt x="874916" y="1964490"/>
                  </a:lnTo>
                  <a:close/>
                  <a:moveTo>
                    <a:pt x="3221935" y="115470"/>
                  </a:moveTo>
                  <a:lnTo>
                    <a:pt x="3866804" y="115470"/>
                  </a:lnTo>
                  <a:lnTo>
                    <a:pt x="3866804" y="1847528"/>
                  </a:lnTo>
                  <a:lnTo>
                    <a:pt x="3221935" y="1847528"/>
                  </a:lnTo>
                  <a:lnTo>
                    <a:pt x="2788920" y="981499"/>
                  </a:lnTo>
                  <a:close/>
                  <a:moveTo>
                    <a:pt x="0" y="115470"/>
                  </a:moveTo>
                  <a:lnTo>
                    <a:pt x="644870" y="115470"/>
                  </a:lnTo>
                  <a:lnTo>
                    <a:pt x="1077884" y="981499"/>
                  </a:lnTo>
                  <a:lnTo>
                    <a:pt x="644870" y="1847528"/>
                  </a:lnTo>
                  <a:lnTo>
                    <a:pt x="0" y="1847528"/>
                  </a:lnTo>
                  <a:close/>
                  <a:moveTo>
                    <a:pt x="876653" y="0"/>
                  </a:moveTo>
                  <a:lnTo>
                    <a:pt x="2990151" y="0"/>
                  </a:lnTo>
                  <a:lnTo>
                    <a:pt x="2558874" y="862555"/>
                  </a:lnTo>
                  <a:lnTo>
                    <a:pt x="1307931" y="8625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609910EC-E7C2-49B1-ACEB-5C6561E7E6A3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510855 w 3866804"/>
                <a:gd name="connsiteY0" fmla="*/ 3347395 h 3928981"/>
                <a:gd name="connsiteX1" fmla="*/ 2355949 w 3866804"/>
                <a:gd name="connsiteY1" fmla="*/ 3347395 h 3928981"/>
                <a:gd name="connsiteX2" fmla="*/ 2646742 w 3866804"/>
                <a:gd name="connsiteY2" fmla="*/ 3928981 h 3928981"/>
                <a:gd name="connsiteX3" fmla="*/ 1220062 w 3866804"/>
                <a:gd name="connsiteY3" fmla="*/ 3928981 h 3928981"/>
                <a:gd name="connsiteX4" fmla="*/ 3424859 w 3866804"/>
                <a:gd name="connsiteY4" fmla="*/ 2364404 h 3928981"/>
                <a:gd name="connsiteX5" fmla="*/ 3866804 w 3866804"/>
                <a:gd name="connsiteY5" fmla="*/ 2364404 h 3928981"/>
                <a:gd name="connsiteX6" fmla="*/ 3866804 w 3866804"/>
                <a:gd name="connsiteY6" fmla="*/ 3534524 h 3928981"/>
                <a:gd name="connsiteX7" fmla="*/ 3424859 w 3866804"/>
                <a:gd name="connsiteY7" fmla="*/ 3534524 h 3928981"/>
                <a:gd name="connsiteX8" fmla="*/ 3132329 w 3866804"/>
                <a:gd name="connsiteY8" fmla="*/ 2949464 h 3928981"/>
                <a:gd name="connsiteX9" fmla="*/ 0 w 3866804"/>
                <a:gd name="connsiteY9" fmla="*/ 2364404 h 3928981"/>
                <a:gd name="connsiteX10" fmla="*/ 441945 w 3866804"/>
                <a:gd name="connsiteY10" fmla="*/ 2364404 h 3928981"/>
                <a:gd name="connsiteX11" fmla="*/ 734475 w 3866804"/>
                <a:gd name="connsiteY11" fmla="*/ 2949464 h 3928981"/>
                <a:gd name="connsiteX12" fmla="*/ 441945 w 3866804"/>
                <a:gd name="connsiteY12" fmla="*/ 3534524 h 3928981"/>
                <a:gd name="connsiteX13" fmla="*/ 0 w 3866804"/>
                <a:gd name="connsiteY13" fmla="*/ 3534524 h 3928981"/>
                <a:gd name="connsiteX14" fmla="*/ 1510855 w 3866804"/>
                <a:gd name="connsiteY14" fmla="*/ 1379430 h 3928981"/>
                <a:gd name="connsiteX15" fmla="*/ 2355949 w 3866804"/>
                <a:gd name="connsiteY15" fmla="*/ 1379430 h 3928981"/>
                <a:gd name="connsiteX16" fmla="*/ 2648479 w 3866804"/>
                <a:gd name="connsiteY16" fmla="*/ 1964490 h 3928981"/>
                <a:gd name="connsiteX17" fmla="*/ 2355949 w 3866804"/>
                <a:gd name="connsiteY17" fmla="*/ 2549550 h 3928981"/>
                <a:gd name="connsiteX18" fmla="*/ 1510855 w 3866804"/>
                <a:gd name="connsiteY18" fmla="*/ 2549550 h 3928981"/>
                <a:gd name="connsiteX19" fmla="*/ 1218325 w 3866804"/>
                <a:gd name="connsiteY19" fmla="*/ 1964490 h 3928981"/>
                <a:gd name="connsiteX20" fmla="*/ 3424859 w 3866804"/>
                <a:gd name="connsiteY20" fmla="*/ 396439 h 3928981"/>
                <a:gd name="connsiteX21" fmla="*/ 3866804 w 3866804"/>
                <a:gd name="connsiteY21" fmla="*/ 396439 h 3928981"/>
                <a:gd name="connsiteX22" fmla="*/ 3866804 w 3866804"/>
                <a:gd name="connsiteY22" fmla="*/ 1566559 h 3928981"/>
                <a:gd name="connsiteX23" fmla="*/ 3424859 w 3866804"/>
                <a:gd name="connsiteY23" fmla="*/ 1566559 h 3928981"/>
                <a:gd name="connsiteX24" fmla="*/ 3132329 w 3866804"/>
                <a:gd name="connsiteY24" fmla="*/ 981499 h 3928981"/>
                <a:gd name="connsiteX25" fmla="*/ 0 w 3866804"/>
                <a:gd name="connsiteY25" fmla="*/ 396439 h 3928981"/>
                <a:gd name="connsiteX26" fmla="*/ 441945 w 3866804"/>
                <a:gd name="connsiteY26" fmla="*/ 396439 h 3928981"/>
                <a:gd name="connsiteX27" fmla="*/ 734475 w 3866804"/>
                <a:gd name="connsiteY27" fmla="*/ 981499 h 3928981"/>
                <a:gd name="connsiteX28" fmla="*/ 441945 w 3866804"/>
                <a:gd name="connsiteY28" fmla="*/ 1566559 h 3928981"/>
                <a:gd name="connsiteX29" fmla="*/ 0 w 3866804"/>
                <a:gd name="connsiteY29" fmla="*/ 1566559 h 3928981"/>
                <a:gd name="connsiteX30" fmla="*/ 1220062 w 3866804"/>
                <a:gd name="connsiteY30" fmla="*/ 0 h 3928981"/>
                <a:gd name="connsiteX31" fmla="*/ 2646742 w 3866804"/>
                <a:gd name="connsiteY31" fmla="*/ 0 h 3928981"/>
                <a:gd name="connsiteX32" fmla="*/ 2355949 w 3866804"/>
                <a:gd name="connsiteY32" fmla="*/ 581586 h 3928981"/>
                <a:gd name="connsiteX33" fmla="*/ 1510855 w 3866804"/>
                <a:gd name="connsiteY33" fmla="*/ 581586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510855" y="3347395"/>
                  </a:moveTo>
                  <a:lnTo>
                    <a:pt x="2355949" y="3347395"/>
                  </a:lnTo>
                  <a:lnTo>
                    <a:pt x="2646742" y="3928981"/>
                  </a:lnTo>
                  <a:lnTo>
                    <a:pt x="1220062" y="3928981"/>
                  </a:lnTo>
                  <a:close/>
                  <a:moveTo>
                    <a:pt x="3424859" y="2364404"/>
                  </a:moveTo>
                  <a:lnTo>
                    <a:pt x="3866804" y="2364404"/>
                  </a:lnTo>
                  <a:lnTo>
                    <a:pt x="3866804" y="3534524"/>
                  </a:lnTo>
                  <a:lnTo>
                    <a:pt x="3424859" y="3534524"/>
                  </a:lnTo>
                  <a:lnTo>
                    <a:pt x="3132329" y="2949464"/>
                  </a:lnTo>
                  <a:close/>
                  <a:moveTo>
                    <a:pt x="0" y="2364404"/>
                  </a:moveTo>
                  <a:lnTo>
                    <a:pt x="441945" y="2364404"/>
                  </a:lnTo>
                  <a:lnTo>
                    <a:pt x="734475" y="2949464"/>
                  </a:lnTo>
                  <a:lnTo>
                    <a:pt x="441945" y="3534524"/>
                  </a:lnTo>
                  <a:lnTo>
                    <a:pt x="0" y="3534524"/>
                  </a:lnTo>
                  <a:close/>
                  <a:moveTo>
                    <a:pt x="1510855" y="1379430"/>
                  </a:moveTo>
                  <a:lnTo>
                    <a:pt x="2355949" y="1379430"/>
                  </a:lnTo>
                  <a:lnTo>
                    <a:pt x="2648479" y="1964490"/>
                  </a:lnTo>
                  <a:lnTo>
                    <a:pt x="2355949" y="2549550"/>
                  </a:lnTo>
                  <a:lnTo>
                    <a:pt x="1510855" y="2549550"/>
                  </a:lnTo>
                  <a:lnTo>
                    <a:pt x="1218325" y="1964490"/>
                  </a:lnTo>
                  <a:close/>
                  <a:moveTo>
                    <a:pt x="3424859" y="396439"/>
                  </a:moveTo>
                  <a:lnTo>
                    <a:pt x="3866804" y="396439"/>
                  </a:lnTo>
                  <a:lnTo>
                    <a:pt x="3866804" y="1566559"/>
                  </a:lnTo>
                  <a:lnTo>
                    <a:pt x="3424859" y="1566559"/>
                  </a:lnTo>
                  <a:lnTo>
                    <a:pt x="3132329" y="981499"/>
                  </a:lnTo>
                  <a:close/>
                  <a:moveTo>
                    <a:pt x="0" y="396439"/>
                  </a:moveTo>
                  <a:lnTo>
                    <a:pt x="441945" y="396439"/>
                  </a:lnTo>
                  <a:lnTo>
                    <a:pt x="734475" y="981499"/>
                  </a:lnTo>
                  <a:lnTo>
                    <a:pt x="441945" y="1566559"/>
                  </a:lnTo>
                  <a:lnTo>
                    <a:pt x="0" y="1566559"/>
                  </a:lnTo>
                  <a:close/>
                  <a:moveTo>
                    <a:pt x="1220062" y="0"/>
                  </a:moveTo>
                  <a:lnTo>
                    <a:pt x="2646742" y="0"/>
                  </a:lnTo>
                  <a:lnTo>
                    <a:pt x="2355949" y="581586"/>
                  </a:lnTo>
                  <a:lnTo>
                    <a:pt x="1510855" y="58158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E1224D96-67A6-4E41-83AC-9D47489112A5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713593 w 3866804"/>
                <a:gd name="connsiteY0" fmla="*/ 3628104 h 3928981"/>
                <a:gd name="connsiteX1" fmla="*/ 2153212 w 3866804"/>
                <a:gd name="connsiteY1" fmla="*/ 3628104 h 3928981"/>
                <a:gd name="connsiteX2" fmla="*/ 2303650 w 3866804"/>
                <a:gd name="connsiteY2" fmla="*/ 3928981 h 3928981"/>
                <a:gd name="connsiteX3" fmla="*/ 1563154 w 3866804"/>
                <a:gd name="connsiteY3" fmla="*/ 3928981 h 3928981"/>
                <a:gd name="connsiteX4" fmla="*/ 3627597 w 3866804"/>
                <a:gd name="connsiteY4" fmla="*/ 2645113 h 3928981"/>
                <a:gd name="connsiteX5" fmla="*/ 3866804 w 3866804"/>
                <a:gd name="connsiteY5" fmla="*/ 2645113 h 3928981"/>
                <a:gd name="connsiteX6" fmla="*/ 3866804 w 3866804"/>
                <a:gd name="connsiteY6" fmla="*/ 3253815 h 3928981"/>
                <a:gd name="connsiteX7" fmla="*/ 3627597 w 3866804"/>
                <a:gd name="connsiteY7" fmla="*/ 3253815 h 3928981"/>
                <a:gd name="connsiteX8" fmla="*/ 3475421 w 3866804"/>
                <a:gd name="connsiteY8" fmla="*/ 2949464 h 3928981"/>
                <a:gd name="connsiteX9" fmla="*/ 0 w 3866804"/>
                <a:gd name="connsiteY9" fmla="*/ 2645113 h 3928981"/>
                <a:gd name="connsiteX10" fmla="*/ 239208 w 3866804"/>
                <a:gd name="connsiteY10" fmla="*/ 2645113 h 3928981"/>
                <a:gd name="connsiteX11" fmla="*/ 391383 w 3866804"/>
                <a:gd name="connsiteY11" fmla="*/ 2949464 h 3928981"/>
                <a:gd name="connsiteX12" fmla="*/ 239208 w 3866804"/>
                <a:gd name="connsiteY12" fmla="*/ 3253815 h 3928981"/>
                <a:gd name="connsiteX13" fmla="*/ 0 w 3866804"/>
                <a:gd name="connsiteY13" fmla="*/ 3253815 h 3928981"/>
                <a:gd name="connsiteX14" fmla="*/ 1713593 w 3866804"/>
                <a:gd name="connsiteY14" fmla="*/ 1660139 h 3928981"/>
                <a:gd name="connsiteX15" fmla="*/ 2153212 w 3866804"/>
                <a:gd name="connsiteY15" fmla="*/ 1660139 h 3928981"/>
                <a:gd name="connsiteX16" fmla="*/ 2305387 w 3866804"/>
                <a:gd name="connsiteY16" fmla="*/ 1964490 h 3928981"/>
                <a:gd name="connsiteX17" fmla="*/ 2153212 w 3866804"/>
                <a:gd name="connsiteY17" fmla="*/ 2268841 h 3928981"/>
                <a:gd name="connsiteX18" fmla="*/ 1713593 w 3866804"/>
                <a:gd name="connsiteY18" fmla="*/ 2268841 h 3928981"/>
                <a:gd name="connsiteX19" fmla="*/ 1561417 w 3866804"/>
                <a:gd name="connsiteY19" fmla="*/ 1964490 h 3928981"/>
                <a:gd name="connsiteX20" fmla="*/ 3627597 w 3866804"/>
                <a:gd name="connsiteY20" fmla="*/ 677148 h 3928981"/>
                <a:gd name="connsiteX21" fmla="*/ 3866804 w 3866804"/>
                <a:gd name="connsiteY21" fmla="*/ 677148 h 3928981"/>
                <a:gd name="connsiteX22" fmla="*/ 3866804 w 3866804"/>
                <a:gd name="connsiteY22" fmla="*/ 1285850 h 3928981"/>
                <a:gd name="connsiteX23" fmla="*/ 3627597 w 3866804"/>
                <a:gd name="connsiteY23" fmla="*/ 1285850 h 3928981"/>
                <a:gd name="connsiteX24" fmla="*/ 3475421 w 3866804"/>
                <a:gd name="connsiteY24" fmla="*/ 981499 h 3928981"/>
                <a:gd name="connsiteX25" fmla="*/ 0 w 3866804"/>
                <a:gd name="connsiteY25" fmla="*/ 677148 h 3928981"/>
                <a:gd name="connsiteX26" fmla="*/ 239208 w 3866804"/>
                <a:gd name="connsiteY26" fmla="*/ 677148 h 3928981"/>
                <a:gd name="connsiteX27" fmla="*/ 391383 w 3866804"/>
                <a:gd name="connsiteY27" fmla="*/ 981499 h 3928981"/>
                <a:gd name="connsiteX28" fmla="*/ 239208 w 3866804"/>
                <a:gd name="connsiteY28" fmla="*/ 1285850 h 3928981"/>
                <a:gd name="connsiteX29" fmla="*/ 0 w 3866804"/>
                <a:gd name="connsiteY29" fmla="*/ 1285850 h 3928981"/>
                <a:gd name="connsiteX30" fmla="*/ 1563154 w 3866804"/>
                <a:gd name="connsiteY30" fmla="*/ 0 h 3928981"/>
                <a:gd name="connsiteX31" fmla="*/ 2303650 w 3866804"/>
                <a:gd name="connsiteY31" fmla="*/ 0 h 3928981"/>
                <a:gd name="connsiteX32" fmla="*/ 2153212 w 3866804"/>
                <a:gd name="connsiteY32" fmla="*/ 300877 h 3928981"/>
                <a:gd name="connsiteX33" fmla="*/ 1713593 w 3866804"/>
                <a:gd name="connsiteY33" fmla="*/ 300877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713593" y="3628104"/>
                  </a:moveTo>
                  <a:lnTo>
                    <a:pt x="2153212" y="3628104"/>
                  </a:lnTo>
                  <a:lnTo>
                    <a:pt x="2303650" y="3928981"/>
                  </a:lnTo>
                  <a:lnTo>
                    <a:pt x="1563154" y="3928981"/>
                  </a:lnTo>
                  <a:close/>
                  <a:moveTo>
                    <a:pt x="3627597" y="2645113"/>
                  </a:moveTo>
                  <a:lnTo>
                    <a:pt x="3866804" y="2645113"/>
                  </a:lnTo>
                  <a:lnTo>
                    <a:pt x="3866804" y="3253815"/>
                  </a:lnTo>
                  <a:lnTo>
                    <a:pt x="3627597" y="3253815"/>
                  </a:lnTo>
                  <a:lnTo>
                    <a:pt x="3475421" y="2949464"/>
                  </a:lnTo>
                  <a:close/>
                  <a:moveTo>
                    <a:pt x="0" y="2645113"/>
                  </a:moveTo>
                  <a:lnTo>
                    <a:pt x="239208" y="2645113"/>
                  </a:lnTo>
                  <a:lnTo>
                    <a:pt x="391383" y="2949464"/>
                  </a:lnTo>
                  <a:lnTo>
                    <a:pt x="239208" y="3253815"/>
                  </a:lnTo>
                  <a:lnTo>
                    <a:pt x="0" y="3253815"/>
                  </a:lnTo>
                  <a:close/>
                  <a:moveTo>
                    <a:pt x="1713593" y="1660139"/>
                  </a:moveTo>
                  <a:lnTo>
                    <a:pt x="2153212" y="1660139"/>
                  </a:lnTo>
                  <a:lnTo>
                    <a:pt x="2305387" y="1964490"/>
                  </a:lnTo>
                  <a:lnTo>
                    <a:pt x="2153212" y="2268841"/>
                  </a:lnTo>
                  <a:lnTo>
                    <a:pt x="1713593" y="2268841"/>
                  </a:lnTo>
                  <a:lnTo>
                    <a:pt x="1561417" y="1964490"/>
                  </a:lnTo>
                  <a:close/>
                  <a:moveTo>
                    <a:pt x="3627597" y="677148"/>
                  </a:moveTo>
                  <a:lnTo>
                    <a:pt x="3866804" y="677148"/>
                  </a:lnTo>
                  <a:lnTo>
                    <a:pt x="3866804" y="1285850"/>
                  </a:lnTo>
                  <a:lnTo>
                    <a:pt x="3627597" y="1285850"/>
                  </a:lnTo>
                  <a:lnTo>
                    <a:pt x="3475421" y="981499"/>
                  </a:lnTo>
                  <a:close/>
                  <a:moveTo>
                    <a:pt x="0" y="677148"/>
                  </a:moveTo>
                  <a:lnTo>
                    <a:pt x="239208" y="677148"/>
                  </a:lnTo>
                  <a:lnTo>
                    <a:pt x="391383" y="981499"/>
                  </a:lnTo>
                  <a:lnTo>
                    <a:pt x="239208" y="1285850"/>
                  </a:lnTo>
                  <a:lnTo>
                    <a:pt x="0" y="1285850"/>
                  </a:lnTo>
                  <a:close/>
                  <a:moveTo>
                    <a:pt x="1563154" y="0"/>
                  </a:moveTo>
                  <a:lnTo>
                    <a:pt x="2303650" y="0"/>
                  </a:lnTo>
                  <a:lnTo>
                    <a:pt x="2153212" y="300877"/>
                  </a:lnTo>
                  <a:lnTo>
                    <a:pt x="1713593" y="30087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EE03A0A8-832A-41C5-A636-FD7E7E3F25A2}"/>
              </a:ext>
            </a:extLst>
          </p:cNvPr>
          <p:cNvGrpSpPr/>
          <p:nvPr/>
        </p:nvGrpSpPr>
        <p:grpSpPr>
          <a:xfrm>
            <a:off x="7791454" y="4946609"/>
            <a:ext cx="1476091" cy="1499826"/>
            <a:chOff x="2874821" y="1464509"/>
            <a:chExt cx="3866804" cy="3928981"/>
          </a:xfrm>
          <a:solidFill>
            <a:srgbClr val="FF0000"/>
          </a:solidFill>
        </p:grpSpPr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AF1F81E0-760A-4565-88DA-539C4744DFA8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9FA7EEDF-8150-45BF-A4CC-9D7C12D2B6E8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307931 w 3866804"/>
                <a:gd name="connsiteY0" fmla="*/ 3066426 h 3928981"/>
                <a:gd name="connsiteX1" fmla="*/ 2558874 w 3866804"/>
                <a:gd name="connsiteY1" fmla="*/ 3066426 h 3928981"/>
                <a:gd name="connsiteX2" fmla="*/ 2990151 w 3866804"/>
                <a:gd name="connsiteY2" fmla="*/ 3928981 h 3928981"/>
                <a:gd name="connsiteX3" fmla="*/ 876653 w 3866804"/>
                <a:gd name="connsiteY3" fmla="*/ 3928981 h 3928981"/>
                <a:gd name="connsiteX4" fmla="*/ 3221935 w 3866804"/>
                <a:gd name="connsiteY4" fmla="*/ 2083435 h 3928981"/>
                <a:gd name="connsiteX5" fmla="*/ 3866804 w 3866804"/>
                <a:gd name="connsiteY5" fmla="*/ 2083435 h 3928981"/>
                <a:gd name="connsiteX6" fmla="*/ 3866804 w 3866804"/>
                <a:gd name="connsiteY6" fmla="*/ 3815493 h 3928981"/>
                <a:gd name="connsiteX7" fmla="*/ 3221935 w 3866804"/>
                <a:gd name="connsiteY7" fmla="*/ 3815493 h 3928981"/>
                <a:gd name="connsiteX8" fmla="*/ 2788920 w 3866804"/>
                <a:gd name="connsiteY8" fmla="*/ 2949464 h 3928981"/>
                <a:gd name="connsiteX9" fmla="*/ 0 w 3866804"/>
                <a:gd name="connsiteY9" fmla="*/ 2083435 h 3928981"/>
                <a:gd name="connsiteX10" fmla="*/ 644870 w 3866804"/>
                <a:gd name="connsiteY10" fmla="*/ 2083435 h 3928981"/>
                <a:gd name="connsiteX11" fmla="*/ 1077884 w 3866804"/>
                <a:gd name="connsiteY11" fmla="*/ 2949464 h 3928981"/>
                <a:gd name="connsiteX12" fmla="*/ 644870 w 3866804"/>
                <a:gd name="connsiteY12" fmla="*/ 3815493 h 3928981"/>
                <a:gd name="connsiteX13" fmla="*/ 0 w 3866804"/>
                <a:gd name="connsiteY13" fmla="*/ 3815493 h 3928981"/>
                <a:gd name="connsiteX14" fmla="*/ 1307931 w 3866804"/>
                <a:gd name="connsiteY14" fmla="*/ 1098461 h 3928981"/>
                <a:gd name="connsiteX15" fmla="*/ 2558874 w 3866804"/>
                <a:gd name="connsiteY15" fmla="*/ 1098461 h 3928981"/>
                <a:gd name="connsiteX16" fmla="*/ 2991888 w 3866804"/>
                <a:gd name="connsiteY16" fmla="*/ 1964490 h 3928981"/>
                <a:gd name="connsiteX17" fmla="*/ 2558874 w 3866804"/>
                <a:gd name="connsiteY17" fmla="*/ 2830519 h 3928981"/>
                <a:gd name="connsiteX18" fmla="*/ 1307931 w 3866804"/>
                <a:gd name="connsiteY18" fmla="*/ 2830519 h 3928981"/>
                <a:gd name="connsiteX19" fmla="*/ 874916 w 3866804"/>
                <a:gd name="connsiteY19" fmla="*/ 1964490 h 3928981"/>
                <a:gd name="connsiteX20" fmla="*/ 3221935 w 3866804"/>
                <a:gd name="connsiteY20" fmla="*/ 115470 h 3928981"/>
                <a:gd name="connsiteX21" fmla="*/ 3866804 w 3866804"/>
                <a:gd name="connsiteY21" fmla="*/ 115470 h 3928981"/>
                <a:gd name="connsiteX22" fmla="*/ 3866804 w 3866804"/>
                <a:gd name="connsiteY22" fmla="*/ 1847528 h 3928981"/>
                <a:gd name="connsiteX23" fmla="*/ 3221935 w 3866804"/>
                <a:gd name="connsiteY23" fmla="*/ 1847528 h 3928981"/>
                <a:gd name="connsiteX24" fmla="*/ 2788920 w 3866804"/>
                <a:gd name="connsiteY24" fmla="*/ 981499 h 3928981"/>
                <a:gd name="connsiteX25" fmla="*/ 0 w 3866804"/>
                <a:gd name="connsiteY25" fmla="*/ 115470 h 3928981"/>
                <a:gd name="connsiteX26" fmla="*/ 644870 w 3866804"/>
                <a:gd name="connsiteY26" fmla="*/ 115470 h 3928981"/>
                <a:gd name="connsiteX27" fmla="*/ 1077884 w 3866804"/>
                <a:gd name="connsiteY27" fmla="*/ 981499 h 3928981"/>
                <a:gd name="connsiteX28" fmla="*/ 644870 w 3866804"/>
                <a:gd name="connsiteY28" fmla="*/ 1847528 h 3928981"/>
                <a:gd name="connsiteX29" fmla="*/ 0 w 3866804"/>
                <a:gd name="connsiteY29" fmla="*/ 1847528 h 3928981"/>
                <a:gd name="connsiteX30" fmla="*/ 876653 w 3866804"/>
                <a:gd name="connsiteY30" fmla="*/ 0 h 3928981"/>
                <a:gd name="connsiteX31" fmla="*/ 2990151 w 3866804"/>
                <a:gd name="connsiteY31" fmla="*/ 0 h 3928981"/>
                <a:gd name="connsiteX32" fmla="*/ 2558874 w 3866804"/>
                <a:gd name="connsiteY32" fmla="*/ 862555 h 3928981"/>
                <a:gd name="connsiteX33" fmla="*/ 1307931 w 3866804"/>
                <a:gd name="connsiteY33" fmla="*/ 862555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307931" y="3066426"/>
                  </a:moveTo>
                  <a:lnTo>
                    <a:pt x="2558874" y="3066426"/>
                  </a:lnTo>
                  <a:lnTo>
                    <a:pt x="2990151" y="3928981"/>
                  </a:lnTo>
                  <a:lnTo>
                    <a:pt x="876653" y="3928981"/>
                  </a:lnTo>
                  <a:close/>
                  <a:moveTo>
                    <a:pt x="3221935" y="2083435"/>
                  </a:moveTo>
                  <a:lnTo>
                    <a:pt x="3866804" y="2083435"/>
                  </a:lnTo>
                  <a:lnTo>
                    <a:pt x="3866804" y="3815493"/>
                  </a:lnTo>
                  <a:lnTo>
                    <a:pt x="3221935" y="3815493"/>
                  </a:lnTo>
                  <a:lnTo>
                    <a:pt x="2788920" y="2949464"/>
                  </a:lnTo>
                  <a:close/>
                  <a:moveTo>
                    <a:pt x="0" y="2083435"/>
                  </a:moveTo>
                  <a:lnTo>
                    <a:pt x="644870" y="2083435"/>
                  </a:lnTo>
                  <a:lnTo>
                    <a:pt x="1077884" y="2949464"/>
                  </a:lnTo>
                  <a:lnTo>
                    <a:pt x="644870" y="3815493"/>
                  </a:lnTo>
                  <a:lnTo>
                    <a:pt x="0" y="3815493"/>
                  </a:lnTo>
                  <a:close/>
                  <a:moveTo>
                    <a:pt x="1307931" y="1098461"/>
                  </a:moveTo>
                  <a:lnTo>
                    <a:pt x="2558874" y="1098461"/>
                  </a:lnTo>
                  <a:lnTo>
                    <a:pt x="2991888" y="1964490"/>
                  </a:lnTo>
                  <a:lnTo>
                    <a:pt x="2558874" y="2830519"/>
                  </a:lnTo>
                  <a:lnTo>
                    <a:pt x="1307931" y="2830519"/>
                  </a:lnTo>
                  <a:lnTo>
                    <a:pt x="874916" y="1964490"/>
                  </a:lnTo>
                  <a:close/>
                  <a:moveTo>
                    <a:pt x="3221935" y="115470"/>
                  </a:moveTo>
                  <a:lnTo>
                    <a:pt x="3866804" y="115470"/>
                  </a:lnTo>
                  <a:lnTo>
                    <a:pt x="3866804" y="1847528"/>
                  </a:lnTo>
                  <a:lnTo>
                    <a:pt x="3221935" y="1847528"/>
                  </a:lnTo>
                  <a:lnTo>
                    <a:pt x="2788920" y="981499"/>
                  </a:lnTo>
                  <a:close/>
                  <a:moveTo>
                    <a:pt x="0" y="115470"/>
                  </a:moveTo>
                  <a:lnTo>
                    <a:pt x="644870" y="115470"/>
                  </a:lnTo>
                  <a:lnTo>
                    <a:pt x="1077884" y="981499"/>
                  </a:lnTo>
                  <a:lnTo>
                    <a:pt x="644870" y="1847528"/>
                  </a:lnTo>
                  <a:lnTo>
                    <a:pt x="0" y="1847528"/>
                  </a:lnTo>
                  <a:close/>
                  <a:moveTo>
                    <a:pt x="876653" y="0"/>
                  </a:moveTo>
                  <a:lnTo>
                    <a:pt x="2990151" y="0"/>
                  </a:lnTo>
                  <a:lnTo>
                    <a:pt x="2558874" y="862555"/>
                  </a:lnTo>
                  <a:lnTo>
                    <a:pt x="1307931" y="86255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64975CF3-AC62-4D94-B2F1-6378D05F7FD9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510855 w 3866804"/>
                <a:gd name="connsiteY0" fmla="*/ 3347395 h 3928981"/>
                <a:gd name="connsiteX1" fmla="*/ 2355949 w 3866804"/>
                <a:gd name="connsiteY1" fmla="*/ 3347395 h 3928981"/>
                <a:gd name="connsiteX2" fmla="*/ 2646742 w 3866804"/>
                <a:gd name="connsiteY2" fmla="*/ 3928981 h 3928981"/>
                <a:gd name="connsiteX3" fmla="*/ 1220062 w 3866804"/>
                <a:gd name="connsiteY3" fmla="*/ 3928981 h 3928981"/>
                <a:gd name="connsiteX4" fmla="*/ 3424859 w 3866804"/>
                <a:gd name="connsiteY4" fmla="*/ 2364404 h 3928981"/>
                <a:gd name="connsiteX5" fmla="*/ 3866804 w 3866804"/>
                <a:gd name="connsiteY5" fmla="*/ 2364404 h 3928981"/>
                <a:gd name="connsiteX6" fmla="*/ 3866804 w 3866804"/>
                <a:gd name="connsiteY6" fmla="*/ 3534524 h 3928981"/>
                <a:gd name="connsiteX7" fmla="*/ 3424859 w 3866804"/>
                <a:gd name="connsiteY7" fmla="*/ 3534524 h 3928981"/>
                <a:gd name="connsiteX8" fmla="*/ 3132329 w 3866804"/>
                <a:gd name="connsiteY8" fmla="*/ 2949464 h 3928981"/>
                <a:gd name="connsiteX9" fmla="*/ 0 w 3866804"/>
                <a:gd name="connsiteY9" fmla="*/ 2364404 h 3928981"/>
                <a:gd name="connsiteX10" fmla="*/ 441945 w 3866804"/>
                <a:gd name="connsiteY10" fmla="*/ 2364404 h 3928981"/>
                <a:gd name="connsiteX11" fmla="*/ 734475 w 3866804"/>
                <a:gd name="connsiteY11" fmla="*/ 2949464 h 3928981"/>
                <a:gd name="connsiteX12" fmla="*/ 441945 w 3866804"/>
                <a:gd name="connsiteY12" fmla="*/ 3534524 h 3928981"/>
                <a:gd name="connsiteX13" fmla="*/ 0 w 3866804"/>
                <a:gd name="connsiteY13" fmla="*/ 3534524 h 3928981"/>
                <a:gd name="connsiteX14" fmla="*/ 1510855 w 3866804"/>
                <a:gd name="connsiteY14" fmla="*/ 1379430 h 3928981"/>
                <a:gd name="connsiteX15" fmla="*/ 2355949 w 3866804"/>
                <a:gd name="connsiteY15" fmla="*/ 1379430 h 3928981"/>
                <a:gd name="connsiteX16" fmla="*/ 2648479 w 3866804"/>
                <a:gd name="connsiteY16" fmla="*/ 1964490 h 3928981"/>
                <a:gd name="connsiteX17" fmla="*/ 2355949 w 3866804"/>
                <a:gd name="connsiteY17" fmla="*/ 2549550 h 3928981"/>
                <a:gd name="connsiteX18" fmla="*/ 1510855 w 3866804"/>
                <a:gd name="connsiteY18" fmla="*/ 2549550 h 3928981"/>
                <a:gd name="connsiteX19" fmla="*/ 1218325 w 3866804"/>
                <a:gd name="connsiteY19" fmla="*/ 1964490 h 3928981"/>
                <a:gd name="connsiteX20" fmla="*/ 3424859 w 3866804"/>
                <a:gd name="connsiteY20" fmla="*/ 396439 h 3928981"/>
                <a:gd name="connsiteX21" fmla="*/ 3866804 w 3866804"/>
                <a:gd name="connsiteY21" fmla="*/ 396439 h 3928981"/>
                <a:gd name="connsiteX22" fmla="*/ 3866804 w 3866804"/>
                <a:gd name="connsiteY22" fmla="*/ 1566559 h 3928981"/>
                <a:gd name="connsiteX23" fmla="*/ 3424859 w 3866804"/>
                <a:gd name="connsiteY23" fmla="*/ 1566559 h 3928981"/>
                <a:gd name="connsiteX24" fmla="*/ 3132329 w 3866804"/>
                <a:gd name="connsiteY24" fmla="*/ 981499 h 3928981"/>
                <a:gd name="connsiteX25" fmla="*/ 0 w 3866804"/>
                <a:gd name="connsiteY25" fmla="*/ 396439 h 3928981"/>
                <a:gd name="connsiteX26" fmla="*/ 441945 w 3866804"/>
                <a:gd name="connsiteY26" fmla="*/ 396439 h 3928981"/>
                <a:gd name="connsiteX27" fmla="*/ 734475 w 3866804"/>
                <a:gd name="connsiteY27" fmla="*/ 981499 h 3928981"/>
                <a:gd name="connsiteX28" fmla="*/ 441945 w 3866804"/>
                <a:gd name="connsiteY28" fmla="*/ 1566559 h 3928981"/>
                <a:gd name="connsiteX29" fmla="*/ 0 w 3866804"/>
                <a:gd name="connsiteY29" fmla="*/ 1566559 h 3928981"/>
                <a:gd name="connsiteX30" fmla="*/ 1220062 w 3866804"/>
                <a:gd name="connsiteY30" fmla="*/ 0 h 3928981"/>
                <a:gd name="connsiteX31" fmla="*/ 2646742 w 3866804"/>
                <a:gd name="connsiteY31" fmla="*/ 0 h 3928981"/>
                <a:gd name="connsiteX32" fmla="*/ 2355949 w 3866804"/>
                <a:gd name="connsiteY32" fmla="*/ 581586 h 3928981"/>
                <a:gd name="connsiteX33" fmla="*/ 1510855 w 3866804"/>
                <a:gd name="connsiteY33" fmla="*/ 581586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510855" y="3347395"/>
                  </a:moveTo>
                  <a:lnTo>
                    <a:pt x="2355949" y="3347395"/>
                  </a:lnTo>
                  <a:lnTo>
                    <a:pt x="2646742" y="3928981"/>
                  </a:lnTo>
                  <a:lnTo>
                    <a:pt x="1220062" y="3928981"/>
                  </a:lnTo>
                  <a:close/>
                  <a:moveTo>
                    <a:pt x="3424859" y="2364404"/>
                  </a:moveTo>
                  <a:lnTo>
                    <a:pt x="3866804" y="2364404"/>
                  </a:lnTo>
                  <a:lnTo>
                    <a:pt x="3866804" y="3534524"/>
                  </a:lnTo>
                  <a:lnTo>
                    <a:pt x="3424859" y="3534524"/>
                  </a:lnTo>
                  <a:lnTo>
                    <a:pt x="3132329" y="2949464"/>
                  </a:lnTo>
                  <a:close/>
                  <a:moveTo>
                    <a:pt x="0" y="2364404"/>
                  </a:moveTo>
                  <a:lnTo>
                    <a:pt x="441945" y="2364404"/>
                  </a:lnTo>
                  <a:lnTo>
                    <a:pt x="734475" y="2949464"/>
                  </a:lnTo>
                  <a:lnTo>
                    <a:pt x="441945" y="3534524"/>
                  </a:lnTo>
                  <a:lnTo>
                    <a:pt x="0" y="3534524"/>
                  </a:lnTo>
                  <a:close/>
                  <a:moveTo>
                    <a:pt x="1510855" y="1379430"/>
                  </a:moveTo>
                  <a:lnTo>
                    <a:pt x="2355949" y="1379430"/>
                  </a:lnTo>
                  <a:lnTo>
                    <a:pt x="2648479" y="1964490"/>
                  </a:lnTo>
                  <a:lnTo>
                    <a:pt x="2355949" y="2549550"/>
                  </a:lnTo>
                  <a:lnTo>
                    <a:pt x="1510855" y="2549550"/>
                  </a:lnTo>
                  <a:lnTo>
                    <a:pt x="1218325" y="1964490"/>
                  </a:lnTo>
                  <a:close/>
                  <a:moveTo>
                    <a:pt x="3424859" y="396439"/>
                  </a:moveTo>
                  <a:lnTo>
                    <a:pt x="3866804" y="396439"/>
                  </a:lnTo>
                  <a:lnTo>
                    <a:pt x="3866804" y="1566559"/>
                  </a:lnTo>
                  <a:lnTo>
                    <a:pt x="3424859" y="1566559"/>
                  </a:lnTo>
                  <a:lnTo>
                    <a:pt x="3132329" y="981499"/>
                  </a:lnTo>
                  <a:close/>
                  <a:moveTo>
                    <a:pt x="0" y="396439"/>
                  </a:moveTo>
                  <a:lnTo>
                    <a:pt x="441945" y="396439"/>
                  </a:lnTo>
                  <a:lnTo>
                    <a:pt x="734475" y="981499"/>
                  </a:lnTo>
                  <a:lnTo>
                    <a:pt x="441945" y="1566559"/>
                  </a:lnTo>
                  <a:lnTo>
                    <a:pt x="0" y="1566559"/>
                  </a:lnTo>
                  <a:close/>
                  <a:moveTo>
                    <a:pt x="1220062" y="0"/>
                  </a:moveTo>
                  <a:lnTo>
                    <a:pt x="2646742" y="0"/>
                  </a:lnTo>
                  <a:lnTo>
                    <a:pt x="2355949" y="581586"/>
                  </a:lnTo>
                  <a:lnTo>
                    <a:pt x="1510855" y="58158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FC300C1B-2BAF-4F88-9C69-0D3F1CD3A81B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713593 w 3866804"/>
                <a:gd name="connsiteY0" fmla="*/ 3628104 h 3928981"/>
                <a:gd name="connsiteX1" fmla="*/ 2153212 w 3866804"/>
                <a:gd name="connsiteY1" fmla="*/ 3628104 h 3928981"/>
                <a:gd name="connsiteX2" fmla="*/ 2303650 w 3866804"/>
                <a:gd name="connsiteY2" fmla="*/ 3928981 h 3928981"/>
                <a:gd name="connsiteX3" fmla="*/ 1563154 w 3866804"/>
                <a:gd name="connsiteY3" fmla="*/ 3928981 h 3928981"/>
                <a:gd name="connsiteX4" fmla="*/ 3627597 w 3866804"/>
                <a:gd name="connsiteY4" fmla="*/ 2645113 h 3928981"/>
                <a:gd name="connsiteX5" fmla="*/ 3866804 w 3866804"/>
                <a:gd name="connsiteY5" fmla="*/ 2645113 h 3928981"/>
                <a:gd name="connsiteX6" fmla="*/ 3866804 w 3866804"/>
                <a:gd name="connsiteY6" fmla="*/ 3253815 h 3928981"/>
                <a:gd name="connsiteX7" fmla="*/ 3627597 w 3866804"/>
                <a:gd name="connsiteY7" fmla="*/ 3253815 h 3928981"/>
                <a:gd name="connsiteX8" fmla="*/ 3475421 w 3866804"/>
                <a:gd name="connsiteY8" fmla="*/ 2949464 h 3928981"/>
                <a:gd name="connsiteX9" fmla="*/ 0 w 3866804"/>
                <a:gd name="connsiteY9" fmla="*/ 2645113 h 3928981"/>
                <a:gd name="connsiteX10" fmla="*/ 239208 w 3866804"/>
                <a:gd name="connsiteY10" fmla="*/ 2645113 h 3928981"/>
                <a:gd name="connsiteX11" fmla="*/ 391383 w 3866804"/>
                <a:gd name="connsiteY11" fmla="*/ 2949464 h 3928981"/>
                <a:gd name="connsiteX12" fmla="*/ 239208 w 3866804"/>
                <a:gd name="connsiteY12" fmla="*/ 3253815 h 3928981"/>
                <a:gd name="connsiteX13" fmla="*/ 0 w 3866804"/>
                <a:gd name="connsiteY13" fmla="*/ 3253815 h 3928981"/>
                <a:gd name="connsiteX14" fmla="*/ 1713593 w 3866804"/>
                <a:gd name="connsiteY14" fmla="*/ 1660139 h 3928981"/>
                <a:gd name="connsiteX15" fmla="*/ 2153212 w 3866804"/>
                <a:gd name="connsiteY15" fmla="*/ 1660139 h 3928981"/>
                <a:gd name="connsiteX16" fmla="*/ 2305387 w 3866804"/>
                <a:gd name="connsiteY16" fmla="*/ 1964490 h 3928981"/>
                <a:gd name="connsiteX17" fmla="*/ 2153212 w 3866804"/>
                <a:gd name="connsiteY17" fmla="*/ 2268841 h 3928981"/>
                <a:gd name="connsiteX18" fmla="*/ 1713593 w 3866804"/>
                <a:gd name="connsiteY18" fmla="*/ 2268841 h 3928981"/>
                <a:gd name="connsiteX19" fmla="*/ 1561417 w 3866804"/>
                <a:gd name="connsiteY19" fmla="*/ 1964490 h 3928981"/>
                <a:gd name="connsiteX20" fmla="*/ 3627597 w 3866804"/>
                <a:gd name="connsiteY20" fmla="*/ 677148 h 3928981"/>
                <a:gd name="connsiteX21" fmla="*/ 3866804 w 3866804"/>
                <a:gd name="connsiteY21" fmla="*/ 677148 h 3928981"/>
                <a:gd name="connsiteX22" fmla="*/ 3866804 w 3866804"/>
                <a:gd name="connsiteY22" fmla="*/ 1285850 h 3928981"/>
                <a:gd name="connsiteX23" fmla="*/ 3627597 w 3866804"/>
                <a:gd name="connsiteY23" fmla="*/ 1285850 h 3928981"/>
                <a:gd name="connsiteX24" fmla="*/ 3475421 w 3866804"/>
                <a:gd name="connsiteY24" fmla="*/ 981499 h 3928981"/>
                <a:gd name="connsiteX25" fmla="*/ 0 w 3866804"/>
                <a:gd name="connsiteY25" fmla="*/ 677148 h 3928981"/>
                <a:gd name="connsiteX26" fmla="*/ 239208 w 3866804"/>
                <a:gd name="connsiteY26" fmla="*/ 677148 h 3928981"/>
                <a:gd name="connsiteX27" fmla="*/ 391383 w 3866804"/>
                <a:gd name="connsiteY27" fmla="*/ 981499 h 3928981"/>
                <a:gd name="connsiteX28" fmla="*/ 239208 w 3866804"/>
                <a:gd name="connsiteY28" fmla="*/ 1285850 h 3928981"/>
                <a:gd name="connsiteX29" fmla="*/ 0 w 3866804"/>
                <a:gd name="connsiteY29" fmla="*/ 1285850 h 3928981"/>
                <a:gd name="connsiteX30" fmla="*/ 1563154 w 3866804"/>
                <a:gd name="connsiteY30" fmla="*/ 0 h 3928981"/>
                <a:gd name="connsiteX31" fmla="*/ 2303650 w 3866804"/>
                <a:gd name="connsiteY31" fmla="*/ 0 h 3928981"/>
                <a:gd name="connsiteX32" fmla="*/ 2153212 w 3866804"/>
                <a:gd name="connsiteY32" fmla="*/ 300877 h 3928981"/>
                <a:gd name="connsiteX33" fmla="*/ 1713593 w 3866804"/>
                <a:gd name="connsiteY33" fmla="*/ 300877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713593" y="3628104"/>
                  </a:moveTo>
                  <a:lnTo>
                    <a:pt x="2153212" y="3628104"/>
                  </a:lnTo>
                  <a:lnTo>
                    <a:pt x="2303650" y="3928981"/>
                  </a:lnTo>
                  <a:lnTo>
                    <a:pt x="1563154" y="3928981"/>
                  </a:lnTo>
                  <a:close/>
                  <a:moveTo>
                    <a:pt x="3627597" y="2645113"/>
                  </a:moveTo>
                  <a:lnTo>
                    <a:pt x="3866804" y="2645113"/>
                  </a:lnTo>
                  <a:lnTo>
                    <a:pt x="3866804" y="3253815"/>
                  </a:lnTo>
                  <a:lnTo>
                    <a:pt x="3627597" y="3253815"/>
                  </a:lnTo>
                  <a:lnTo>
                    <a:pt x="3475421" y="2949464"/>
                  </a:lnTo>
                  <a:close/>
                  <a:moveTo>
                    <a:pt x="0" y="2645113"/>
                  </a:moveTo>
                  <a:lnTo>
                    <a:pt x="239208" y="2645113"/>
                  </a:lnTo>
                  <a:lnTo>
                    <a:pt x="391383" y="2949464"/>
                  </a:lnTo>
                  <a:lnTo>
                    <a:pt x="239208" y="3253815"/>
                  </a:lnTo>
                  <a:lnTo>
                    <a:pt x="0" y="3253815"/>
                  </a:lnTo>
                  <a:close/>
                  <a:moveTo>
                    <a:pt x="1713593" y="1660139"/>
                  </a:moveTo>
                  <a:lnTo>
                    <a:pt x="2153212" y="1660139"/>
                  </a:lnTo>
                  <a:lnTo>
                    <a:pt x="2305387" y="1964490"/>
                  </a:lnTo>
                  <a:lnTo>
                    <a:pt x="2153212" y="2268841"/>
                  </a:lnTo>
                  <a:lnTo>
                    <a:pt x="1713593" y="2268841"/>
                  </a:lnTo>
                  <a:lnTo>
                    <a:pt x="1561417" y="1964490"/>
                  </a:lnTo>
                  <a:close/>
                  <a:moveTo>
                    <a:pt x="3627597" y="677148"/>
                  </a:moveTo>
                  <a:lnTo>
                    <a:pt x="3866804" y="677148"/>
                  </a:lnTo>
                  <a:lnTo>
                    <a:pt x="3866804" y="1285850"/>
                  </a:lnTo>
                  <a:lnTo>
                    <a:pt x="3627597" y="1285850"/>
                  </a:lnTo>
                  <a:lnTo>
                    <a:pt x="3475421" y="981499"/>
                  </a:lnTo>
                  <a:close/>
                  <a:moveTo>
                    <a:pt x="0" y="677148"/>
                  </a:moveTo>
                  <a:lnTo>
                    <a:pt x="239208" y="677148"/>
                  </a:lnTo>
                  <a:lnTo>
                    <a:pt x="391383" y="981499"/>
                  </a:lnTo>
                  <a:lnTo>
                    <a:pt x="239208" y="1285850"/>
                  </a:lnTo>
                  <a:lnTo>
                    <a:pt x="0" y="1285850"/>
                  </a:lnTo>
                  <a:close/>
                  <a:moveTo>
                    <a:pt x="1563154" y="0"/>
                  </a:moveTo>
                  <a:lnTo>
                    <a:pt x="2303650" y="0"/>
                  </a:lnTo>
                  <a:lnTo>
                    <a:pt x="2153212" y="300877"/>
                  </a:lnTo>
                  <a:lnTo>
                    <a:pt x="1713593" y="300877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F91FFB6A-C670-444E-ABA4-151D8A660E44}"/>
              </a:ext>
            </a:extLst>
          </p:cNvPr>
          <p:cNvSpPr txBox="1"/>
          <p:nvPr/>
        </p:nvSpPr>
        <p:spPr>
          <a:xfrm>
            <a:off x="549637" y="605931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0FA715D7-82A9-4FB8-929A-5A8DFE89AEF1}"/>
              </a:ext>
            </a:extLst>
          </p:cNvPr>
          <p:cNvSpPr txBox="1"/>
          <p:nvPr/>
        </p:nvSpPr>
        <p:spPr>
          <a:xfrm>
            <a:off x="2338600" y="605931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B460368A-4D63-43FD-88B1-9A9C7D08851A}"/>
              </a:ext>
            </a:extLst>
          </p:cNvPr>
          <p:cNvSpPr txBox="1"/>
          <p:nvPr/>
        </p:nvSpPr>
        <p:spPr>
          <a:xfrm>
            <a:off x="4127563" y="605931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F33768D-2464-44C5-B477-6318279244F0}"/>
              </a:ext>
            </a:extLst>
          </p:cNvPr>
          <p:cNvSpPr txBox="1"/>
          <p:nvPr/>
        </p:nvSpPr>
        <p:spPr>
          <a:xfrm>
            <a:off x="5916526" y="600070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752BFDA7-2BD6-40F9-A161-B5DB3FAD7302}"/>
              </a:ext>
            </a:extLst>
          </p:cNvPr>
          <p:cNvSpPr txBox="1"/>
          <p:nvPr/>
        </p:nvSpPr>
        <p:spPr>
          <a:xfrm>
            <a:off x="7705489" y="600070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21F556B1-B444-4626-9E51-0A6067C5E30E}"/>
              </a:ext>
            </a:extLst>
          </p:cNvPr>
          <p:cNvSpPr txBox="1"/>
          <p:nvPr/>
        </p:nvSpPr>
        <p:spPr>
          <a:xfrm>
            <a:off x="549637" y="262870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6D2E494E-D5F7-48D4-88A4-72E68877093A}"/>
              </a:ext>
            </a:extLst>
          </p:cNvPr>
          <p:cNvSpPr txBox="1"/>
          <p:nvPr/>
        </p:nvSpPr>
        <p:spPr>
          <a:xfrm>
            <a:off x="2336813" y="262870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DAD8377C-41FD-4138-AD12-5EFA04AFAD62}"/>
              </a:ext>
            </a:extLst>
          </p:cNvPr>
          <p:cNvSpPr txBox="1"/>
          <p:nvPr/>
        </p:nvSpPr>
        <p:spPr>
          <a:xfrm>
            <a:off x="4123989" y="262870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24E28669-C02C-4C31-984C-50843063E413}"/>
              </a:ext>
            </a:extLst>
          </p:cNvPr>
          <p:cNvSpPr txBox="1"/>
          <p:nvPr/>
        </p:nvSpPr>
        <p:spPr>
          <a:xfrm>
            <a:off x="5911165" y="262870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50362CAF-BEF2-4D4C-AD56-CF76B28F2572}"/>
              </a:ext>
            </a:extLst>
          </p:cNvPr>
          <p:cNvSpPr txBox="1"/>
          <p:nvPr/>
        </p:nvSpPr>
        <p:spPr>
          <a:xfrm>
            <a:off x="7698340" y="2635114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CE9DEF91-58D4-469D-AAA3-3C33BF52553D}"/>
              </a:ext>
            </a:extLst>
          </p:cNvPr>
          <p:cNvSpPr txBox="1"/>
          <p:nvPr/>
        </p:nvSpPr>
        <p:spPr>
          <a:xfrm>
            <a:off x="549637" y="4676020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04C22755-DA44-4EF0-BA7F-A275B14642C1}"/>
              </a:ext>
            </a:extLst>
          </p:cNvPr>
          <p:cNvSpPr txBox="1"/>
          <p:nvPr/>
        </p:nvSpPr>
        <p:spPr>
          <a:xfrm>
            <a:off x="2328275" y="4676020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056ED0A3-45E9-4A71-B46B-405AA069FF23}"/>
              </a:ext>
            </a:extLst>
          </p:cNvPr>
          <p:cNvSpPr txBox="1"/>
          <p:nvPr/>
        </p:nvSpPr>
        <p:spPr>
          <a:xfrm>
            <a:off x="4106913" y="4676020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983DD291-216B-4671-855C-725639F176FB}"/>
              </a:ext>
            </a:extLst>
          </p:cNvPr>
          <p:cNvSpPr txBox="1"/>
          <p:nvPr/>
        </p:nvSpPr>
        <p:spPr>
          <a:xfrm>
            <a:off x="5885551" y="4678046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kikkou29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DD6C126B-EC61-48B9-9F78-4C933473903B}"/>
              </a:ext>
            </a:extLst>
          </p:cNvPr>
          <p:cNvSpPr txBox="1"/>
          <p:nvPr/>
        </p:nvSpPr>
        <p:spPr>
          <a:xfrm>
            <a:off x="7664189" y="4678046"/>
            <a:ext cx="1008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kikkou30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714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344569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4755260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5399519" y="2251779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大きくすると、模様が大きくなります。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6E9FB6D-2571-4108-91CB-4E08A94FCEAC}"/>
              </a:ext>
            </a:extLst>
          </p:cNvPr>
          <p:cNvGrpSpPr/>
          <p:nvPr/>
        </p:nvGrpSpPr>
        <p:grpSpPr>
          <a:xfrm>
            <a:off x="666118" y="1281559"/>
            <a:ext cx="1474063" cy="1506176"/>
            <a:chOff x="1631087" y="1117600"/>
            <a:chExt cx="3853837" cy="3937794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35C112E3-E5D6-4CFD-ABF4-E7FF00424BD1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2EE8ADE8-ABE8-4852-9002-E69433624B30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rgbClr val="CC66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17403C2D-1A83-41D7-8706-3C90D7D9A67E}"/>
              </a:ext>
            </a:extLst>
          </p:cNvPr>
          <p:cNvGrpSpPr/>
          <p:nvPr/>
        </p:nvGrpSpPr>
        <p:grpSpPr>
          <a:xfrm>
            <a:off x="3069361" y="1281559"/>
            <a:ext cx="1474063" cy="1506176"/>
            <a:chOff x="1631087" y="1117600"/>
            <a:chExt cx="3853837" cy="3937794"/>
          </a:xfrm>
        </p:grpSpPr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A8C80D92-2FE7-4A04-A9D5-D9714C8E5A74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C6E9502-59F8-458A-8DF1-2857B0F70422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rgbClr val="FF33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75AE76BE-1E4F-403F-8860-1D65A398EE56}"/>
              </a:ext>
            </a:extLst>
          </p:cNvPr>
          <p:cNvGrpSpPr/>
          <p:nvPr/>
        </p:nvGrpSpPr>
        <p:grpSpPr>
          <a:xfrm>
            <a:off x="5534227" y="1815120"/>
            <a:ext cx="382499" cy="390832"/>
            <a:chOff x="1631087" y="1117600"/>
            <a:chExt cx="3853837" cy="3937794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EF814A23-ACCD-44C4-84EB-ECA1F9ADD664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17B696A-E203-41A0-B092-455978100D6E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rgbClr val="FF33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77" name="図 76">
            <a:extLst>
              <a:ext uri="{FF2B5EF4-FFF2-40B4-BE49-F238E27FC236}">
                <a16:creationId xmlns:a16="http://schemas.microsoft.com/office/drawing/2014/main" id="{6EA4B146-E80E-4A35-A423-E0E04CD05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04" y="3696564"/>
            <a:ext cx="1564077" cy="2456956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2C863BB-ACB2-4ADA-BC35-900BA85DF8A3}"/>
              </a:ext>
            </a:extLst>
          </p:cNvPr>
          <p:cNvSpPr/>
          <p:nvPr/>
        </p:nvSpPr>
        <p:spPr>
          <a:xfrm>
            <a:off x="905377" y="5719585"/>
            <a:ext cx="1181117" cy="1741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1FF5CF4-D3AB-4F85-ABB3-FBCC1C1F097F}"/>
              </a:ext>
            </a:extLst>
          </p:cNvPr>
          <p:cNvSpPr/>
          <p:nvPr/>
        </p:nvSpPr>
        <p:spPr bwMode="auto">
          <a:xfrm>
            <a:off x="494072" y="1967758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EED56ED8-1D41-4345-BB04-08DBA5E038AD}"/>
              </a:ext>
            </a:extLst>
          </p:cNvPr>
          <p:cNvSpPr/>
          <p:nvPr/>
        </p:nvSpPr>
        <p:spPr bwMode="auto">
          <a:xfrm>
            <a:off x="475606" y="3578237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65480779-24D9-4C23-A69C-1E0820110CE9}"/>
              </a:ext>
            </a:extLst>
          </p:cNvPr>
          <p:cNvSpPr/>
          <p:nvPr/>
        </p:nvSpPr>
        <p:spPr bwMode="auto">
          <a:xfrm>
            <a:off x="475606" y="5188716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529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385060" y="5790318"/>
            <a:ext cx="1173480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A8BF1AB-734D-4735-9A69-9BA94A4DA7E9}"/>
              </a:ext>
            </a:extLst>
          </p:cNvPr>
          <p:cNvSpPr/>
          <p:nvPr/>
        </p:nvSpPr>
        <p:spPr bwMode="auto">
          <a:xfrm>
            <a:off x="536000" y="1974371"/>
            <a:ext cx="3882578" cy="2325299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2FD138-1466-47FB-ACE0-141962D385C6}"/>
              </a:ext>
            </a:extLst>
          </p:cNvPr>
          <p:cNvGrpSpPr/>
          <p:nvPr/>
        </p:nvGrpSpPr>
        <p:grpSpPr>
          <a:xfrm>
            <a:off x="6889491" y="1780674"/>
            <a:ext cx="2138267" cy="2648228"/>
            <a:chOff x="3754170" y="4193757"/>
            <a:chExt cx="1815099" cy="224798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1A53CB2-30C0-4C05-99A9-EEA6E9D30EF6}"/>
                </a:ext>
              </a:extLst>
            </p:cNvPr>
            <p:cNvGrpSpPr/>
            <p:nvPr/>
          </p:nvGrpSpPr>
          <p:grpSpPr>
            <a:xfrm>
              <a:off x="4376033" y="4193757"/>
              <a:ext cx="1193236" cy="2247987"/>
              <a:chOff x="4376033" y="1295282"/>
              <a:chExt cx="1193236" cy="2247987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6800270-DF39-403B-A663-390076DE873E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4" name="涙形 53">
                  <a:extLst>
                    <a:ext uri="{FF2B5EF4-FFF2-40B4-BE49-F238E27FC236}">
                      <a16:creationId xmlns:a16="http://schemas.microsoft.com/office/drawing/2014/main" id="{70101361-E46D-4DCE-9073-A76226BA2AE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涙形 54">
                  <a:extLst>
                    <a:ext uri="{FF2B5EF4-FFF2-40B4-BE49-F238E27FC236}">
                      <a16:creationId xmlns:a16="http://schemas.microsoft.com/office/drawing/2014/main" id="{01A5AF0E-2063-4D2C-82F9-E2556CC4D9A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5D774F0E-C568-4067-97BA-3AEB6C3BC5BA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2" name="涙形 51">
                  <a:extLst>
                    <a:ext uri="{FF2B5EF4-FFF2-40B4-BE49-F238E27FC236}">
                      <a16:creationId xmlns:a16="http://schemas.microsoft.com/office/drawing/2014/main" id="{818DAF60-6FDB-4270-ACAA-646767E056F7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涙形 52">
                  <a:extLst>
                    <a:ext uri="{FF2B5EF4-FFF2-40B4-BE49-F238E27FC236}">
                      <a16:creationId xmlns:a16="http://schemas.microsoft.com/office/drawing/2014/main" id="{C591D43B-D6AD-4DFC-874B-6A235B8F01C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2E4A984-725E-4CA7-9C1E-303FA261FB76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04A05214-EE1F-453F-A928-5915C3160EEB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CFBB8C9C-38C4-4D59-AC48-E8EDE35DC31B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" name="片側の 2 つの角を丸めた四角形 144">
                <a:extLst>
                  <a:ext uri="{FF2B5EF4-FFF2-40B4-BE49-F238E27FC236}">
                    <a16:creationId xmlns:a16="http://schemas.microsoft.com/office/drawing/2014/main" id="{D046F569-6CAA-4EF6-987A-C9C7E046E2DC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D0E4B32-1D4C-4405-A167-3B88D2E5FEDC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D77CC68-D6A6-4D37-A364-F7F22A891F0B}"/>
                  </a:ext>
                </a:extLst>
              </p:cNvPr>
              <p:cNvGrpSpPr/>
              <p:nvPr/>
            </p:nvGrpSpPr>
            <p:grpSpPr>
              <a:xfrm>
                <a:off x="4416788" y="1325433"/>
                <a:ext cx="1086287" cy="1165865"/>
                <a:chOff x="2355996" y="739604"/>
                <a:chExt cx="1086287" cy="1165865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2E3548A0-43BD-4C38-9287-DB8A411487DC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3" name="グループ化 42">
                    <a:extLst>
                      <a:ext uri="{FF2B5EF4-FFF2-40B4-BE49-F238E27FC236}">
                        <a16:creationId xmlns:a16="http://schemas.microsoft.com/office/drawing/2014/main" id="{78578F0E-753C-40A6-8CCD-E82156CB0D4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" name="円/楕円 159">
                      <a:extLst>
                        <a:ext uri="{FF2B5EF4-FFF2-40B4-BE49-F238E27FC236}">
                          <a16:creationId xmlns:a16="http://schemas.microsoft.com/office/drawing/2014/main" id="{C94EC2D6-E0D5-42C2-B62B-A67561E46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" name="円/楕円 160">
                      <a:extLst>
                        <a:ext uri="{FF2B5EF4-FFF2-40B4-BE49-F238E27FC236}">
                          <a16:creationId xmlns:a16="http://schemas.microsoft.com/office/drawing/2014/main" id="{E33E9486-D81F-49B1-A03C-27D8F17291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5250D1F2-64F0-4024-B8FD-DE689D9634B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6" name="円/楕円 157">
                      <a:extLst>
                        <a:ext uri="{FF2B5EF4-FFF2-40B4-BE49-F238E27FC236}">
                          <a16:creationId xmlns:a16="http://schemas.microsoft.com/office/drawing/2014/main" id="{7A2D187B-9AD6-4960-8957-5EDDFD9E5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158">
                      <a:extLst>
                        <a:ext uri="{FF2B5EF4-FFF2-40B4-BE49-F238E27FC236}">
                          <a16:creationId xmlns:a16="http://schemas.microsoft.com/office/drawing/2014/main" id="{03B28A4E-5DA0-49E4-AC5F-D6C036D72C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" name="円/楕円 156">
                    <a:extLst>
                      <a:ext uri="{FF2B5EF4-FFF2-40B4-BE49-F238E27FC236}">
                        <a16:creationId xmlns:a16="http://schemas.microsoft.com/office/drawing/2014/main" id="{A0AF8591-C5CD-4935-99F0-2741F178F74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" name="円/楕円 27">
                  <a:extLst>
                    <a:ext uri="{FF2B5EF4-FFF2-40B4-BE49-F238E27FC236}">
                      <a16:creationId xmlns:a16="http://schemas.microsoft.com/office/drawing/2014/main" id="{CC2D5C50-4FD9-4D5E-AF67-67EEA35713D0}"/>
                    </a:ext>
                  </a:extLst>
                </p:cNvPr>
                <p:cNvSpPr/>
                <p:nvPr/>
              </p:nvSpPr>
              <p:spPr>
                <a:xfrm>
                  <a:off x="2778219" y="1736565"/>
                  <a:ext cx="248363" cy="8234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79383648-F912-4A60-B2AA-FB0AA68861AB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月 37">
                  <a:extLst>
                    <a:ext uri="{FF2B5EF4-FFF2-40B4-BE49-F238E27FC236}">
                      <a16:creationId xmlns:a16="http://schemas.microsoft.com/office/drawing/2014/main" id="{FB592CAA-9DF8-4C02-836A-6382110BDA84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正方形/長方形 67">
                  <a:extLst>
                    <a:ext uri="{FF2B5EF4-FFF2-40B4-BE49-F238E27FC236}">
                      <a16:creationId xmlns:a16="http://schemas.microsoft.com/office/drawing/2014/main" id="{1629848C-66C4-4379-8E5A-BEE2845B2EC5}"/>
                    </a:ext>
                  </a:extLst>
                </p:cNvPr>
                <p:cNvSpPr/>
                <p:nvPr/>
              </p:nvSpPr>
              <p:spPr>
                <a:xfrm>
                  <a:off x="2867091" y="1640211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23643261-9680-47E1-84AA-932E9888A92B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A23B42E4-FE65-45DC-817C-2F7C218DB700}"/>
                    </a:ext>
                  </a:extLst>
                </p:cNvPr>
                <p:cNvSpPr/>
                <p:nvPr/>
              </p:nvSpPr>
              <p:spPr>
                <a:xfrm rot="5400000">
                  <a:off x="2631235" y="1131326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3FD1B8E0-E39F-4AC5-9E3D-7AEC9729A296}"/>
                    </a:ext>
                  </a:extLst>
                </p:cNvPr>
                <p:cNvSpPr/>
                <p:nvPr/>
              </p:nvSpPr>
              <p:spPr>
                <a:xfrm rot="5400000">
                  <a:off x="3113988" y="113132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E467D4FB-9590-4D13-85AC-BFF22FAF639C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DD520FE7-549E-4EBD-A5B2-BF84637BD967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BAE728C7-9D4E-48D7-96BE-E62BE93D0D2D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6B1618D-895F-41A6-BD12-2396249625FB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41C09D26-0622-421C-928D-7033781BB1DA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0414EBA8-3C1C-4223-A8E2-D1A48C25A31F}"/>
                  </a:ext>
                </a:extLst>
              </p:cNvPr>
              <p:cNvGrpSpPr/>
              <p:nvPr/>
            </p:nvGrpSpPr>
            <p:grpSpPr>
              <a:xfrm flipH="1">
                <a:off x="5083895" y="2770817"/>
                <a:ext cx="456180" cy="755996"/>
                <a:chOff x="5845340" y="2770817"/>
                <a:chExt cx="456180" cy="755996"/>
              </a:xfrm>
            </p:grpSpPr>
            <p:sp>
              <p:nvSpPr>
                <p:cNvPr id="33" name="四角形: 角を丸くする 8">
                  <a:extLst>
                    <a:ext uri="{FF2B5EF4-FFF2-40B4-BE49-F238E27FC236}">
                      <a16:creationId xmlns:a16="http://schemas.microsoft.com/office/drawing/2014/main" id="{0369525D-D72C-46C2-B1C6-622E089ACFDF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98A83914-4CF1-49E0-A0F3-1605AFD03851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blipFill>
                  <a:blip r:embed="rId4"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F982765-B120-4929-8126-6F48C8708C1F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C567A4-0A51-4F1A-8ABF-821C1259947E}"/>
                </a:ext>
              </a:extLst>
            </p:cNvPr>
            <p:cNvGrpSpPr/>
            <p:nvPr/>
          </p:nvGrpSpPr>
          <p:grpSpPr>
            <a:xfrm>
              <a:off x="3754170" y="5240185"/>
              <a:ext cx="673836" cy="770652"/>
              <a:chOff x="822885" y="2341710"/>
              <a:chExt cx="673836" cy="77065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1242615-8B76-424F-8283-F612821D6834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3CBC7429-83F0-4AD2-B1B7-9C7CA2AF4D14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角を丸くする 89">
                  <a:extLst>
                    <a:ext uri="{FF2B5EF4-FFF2-40B4-BE49-F238E27FC236}">
                      <a16:creationId xmlns:a16="http://schemas.microsoft.com/office/drawing/2014/main" id="{1DA9820C-4E57-4C23-8986-361261C2B51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角を丸くする 148">
                  <a:extLst>
                    <a:ext uri="{FF2B5EF4-FFF2-40B4-BE49-F238E27FC236}">
                      <a16:creationId xmlns:a16="http://schemas.microsoft.com/office/drawing/2014/main" id="{FEC46A1A-C546-4278-AFB0-F17946D95C6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49">
                  <a:extLst>
                    <a:ext uri="{FF2B5EF4-FFF2-40B4-BE49-F238E27FC236}">
                      <a16:creationId xmlns:a16="http://schemas.microsoft.com/office/drawing/2014/main" id="{356224B4-79FF-4A4F-9308-F8331FBBBA3D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四角形: 角を丸くする 150">
                  <a:extLst>
                    <a:ext uri="{FF2B5EF4-FFF2-40B4-BE49-F238E27FC236}">
                      <a16:creationId xmlns:a16="http://schemas.microsoft.com/office/drawing/2014/main" id="{9B58D88D-4C15-4840-B118-67D279D580C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D362C833-34A9-4C7A-BF52-FE1C80493B0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角を丸くする 97">
                  <a:extLst>
                    <a:ext uri="{FF2B5EF4-FFF2-40B4-BE49-F238E27FC236}">
                      <a16:creationId xmlns:a16="http://schemas.microsoft.com/office/drawing/2014/main" id="{0B9CE462-FC94-41AB-BC52-814CD5979C53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BCDB8C7-56DB-40F0-B775-2EBAD0023A02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621498C-203C-40BE-A535-3D9DFCB959D8}"/>
                </a:ext>
              </a:extLst>
            </p:cNvPr>
            <p:cNvSpPr/>
            <p:nvPr/>
          </p:nvSpPr>
          <p:spPr>
            <a:xfrm>
              <a:off x="4053498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EC32A8F-EE28-45E0-9AEA-E889876F0F69}"/>
                </a:ext>
              </a:extLst>
            </p:cNvPr>
            <p:cNvSpPr/>
            <p:nvPr/>
          </p:nvSpPr>
          <p:spPr>
            <a:xfrm>
              <a:off x="4609523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3375828-A954-410E-99F8-E2B8F437BB48}"/>
                </a:ext>
              </a:extLst>
            </p:cNvPr>
            <p:cNvSpPr/>
            <p:nvPr/>
          </p:nvSpPr>
          <p:spPr>
            <a:xfrm>
              <a:off x="5088154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60" name="円弧 59">
            <a:extLst>
              <a:ext uri="{FF2B5EF4-FFF2-40B4-BE49-F238E27FC236}">
                <a16:creationId xmlns:a16="http://schemas.microsoft.com/office/drawing/2014/main" id="{3457D1DF-D08E-40C3-9250-8111A83772CC}"/>
              </a:ext>
            </a:extLst>
          </p:cNvPr>
          <p:cNvSpPr/>
          <p:nvPr/>
        </p:nvSpPr>
        <p:spPr>
          <a:xfrm>
            <a:off x="1248373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弧 74">
            <a:extLst>
              <a:ext uri="{FF2B5EF4-FFF2-40B4-BE49-F238E27FC236}">
                <a16:creationId xmlns:a16="http://schemas.microsoft.com/office/drawing/2014/main" id="{44AC8882-66EB-4822-B2AA-E0FE8C2F402B}"/>
              </a:ext>
            </a:extLst>
          </p:cNvPr>
          <p:cNvSpPr/>
          <p:nvPr/>
        </p:nvSpPr>
        <p:spPr>
          <a:xfrm>
            <a:off x="7134019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小波 76">
            <a:extLst>
              <a:ext uri="{FF2B5EF4-FFF2-40B4-BE49-F238E27FC236}">
                <a16:creationId xmlns:a16="http://schemas.microsoft.com/office/drawing/2014/main" id="{023D651C-4295-441D-85B8-4E3655D65768}"/>
              </a:ext>
            </a:extLst>
          </p:cNvPr>
          <p:cNvSpPr/>
          <p:nvPr/>
        </p:nvSpPr>
        <p:spPr>
          <a:xfrm>
            <a:off x="4882259" y="4564499"/>
            <a:ext cx="2575962" cy="1712686"/>
          </a:xfrm>
          <a:prstGeom prst="doubleWave">
            <a:avLst>
              <a:gd name="adj1" fmla="val 8792"/>
              <a:gd name="adj2" fmla="val -7166"/>
            </a:avLst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8" name="円弧 77">
            <a:extLst>
              <a:ext uri="{FF2B5EF4-FFF2-40B4-BE49-F238E27FC236}">
                <a16:creationId xmlns:a16="http://schemas.microsoft.com/office/drawing/2014/main" id="{5328E086-FB8B-4F14-8635-8BBEA9BE5FE4}"/>
              </a:ext>
            </a:extLst>
          </p:cNvPr>
          <p:cNvSpPr/>
          <p:nvPr/>
        </p:nvSpPr>
        <p:spPr>
          <a:xfrm>
            <a:off x="5022088" y="3777639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F8A8F42-C10E-4C4B-A460-5A43DB860904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76614FE-DA34-4E9B-8E1F-5DA210139E4A}"/>
              </a:ext>
            </a:extLst>
          </p:cNvPr>
          <p:cNvGrpSpPr/>
          <p:nvPr/>
        </p:nvGrpSpPr>
        <p:grpSpPr>
          <a:xfrm>
            <a:off x="6902010" y="957091"/>
            <a:ext cx="317846" cy="324771"/>
            <a:chOff x="1631087" y="1117600"/>
            <a:chExt cx="3853837" cy="3937794"/>
          </a:xfrm>
          <a:solidFill>
            <a:srgbClr val="C00000"/>
          </a:solidFill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2833D3EB-360C-482E-AB84-B0DE238D800C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18EDECC-0390-44EA-A6A1-78A848D679EB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3AD82AE0-5824-4F44-AD56-542F9CDEF2BC}"/>
              </a:ext>
            </a:extLst>
          </p:cNvPr>
          <p:cNvGrpSpPr/>
          <p:nvPr/>
        </p:nvGrpSpPr>
        <p:grpSpPr>
          <a:xfrm>
            <a:off x="7288050" y="968187"/>
            <a:ext cx="300326" cy="307296"/>
            <a:chOff x="2886158" y="1462325"/>
            <a:chExt cx="3844132" cy="3933349"/>
          </a:xfrm>
          <a:solidFill>
            <a:srgbClr val="C00000"/>
          </a:solidFill>
        </p:grpSpPr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9EF959FF-CF7A-4473-95EB-232CD45C0E73}"/>
                </a:ext>
              </a:extLst>
            </p:cNvPr>
            <p:cNvSpPr/>
            <p:nvPr/>
          </p:nvSpPr>
          <p:spPr>
            <a:xfrm>
              <a:off x="2886158" y="1462325"/>
              <a:ext cx="3844131" cy="393334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2D86A4E-0589-46C4-8FA0-A4BB1E216388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623435 w 3844131"/>
                <a:gd name="connsiteY0" fmla="*/ 3521155 h 3933349"/>
                <a:gd name="connsiteX1" fmla="*/ 2220695 w 3844131"/>
                <a:gd name="connsiteY1" fmla="*/ 3521155 h 3933349"/>
                <a:gd name="connsiteX2" fmla="*/ 2426792 w 3844131"/>
                <a:gd name="connsiteY2" fmla="*/ 3933349 h 3933349"/>
                <a:gd name="connsiteX3" fmla="*/ 2278173 w 3844131"/>
                <a:gd name="connsiteY3" fmla="*/ 3933349 h 3933349"/>
                <a:gd name="connsiteX4" fmla="*/ 2132874 w 3844131"/>
                <a:gd name="connsiteY4" fmla="*/ 3642751 h 3933349"/>
                <a:gd name="connsiteX5" fmla="*/ 1711256 w 3844131"/>
                <a:gd name="connsiteY5" fmla="*/ 3642751 h 3933349"/>
                <a:gd name="connsiteX6" fmla="*/ 1565957 w 3844131"/>
                <a:gd name="connsiteY6" fmla="*/ 3933349 h 3933349"/>
                <a:gd name="connsiteX7" fmla="*/ 1417338 w 3844131"/>
                <a:gd name="connsiteY7" fmla="*/ 3933349 h 3933349"/>
                <a:gd name="connsiteX8" fmla="*/ 1228648 w 3844131"/>
                <a:gd name="connsiteY8" fmla="*/ 2974531 h 3933349"/>
                <a:gd name="connsiteX9" fmla="*/ 2615482 w 3844131"/>
                <a:gd name="connsiteY9" fmla="*/ 2974531 h 3933349"/>
                <a:gd name="connsiteX10" fmla="*/ 3094891 w 3844131"/>
                <a:gd name="connsiteY10" fmla="*/ 3933349 h 3933349"/>
                <a:gd name="connsiteX11" fmla="*/ 2936564 w 3844131"/>
                <a:gd name="connsiteY11" fmla="*/ 3933349 h 3933349"/>
                <a:gd name="connsiteX12" fmla="*/ 2521925 w 3844131"/>
                <a:gd name="connsiteY12" fmla="*/ 3104071 h 3933349"/>
                <a:gd name="connsiteX13" fmla="*/ 1322205 w 3844131"/>
                <a:gd name="connsiteY13" fmla="*/ 3104071 h 3933349"/>
                <a:gd name="connsiteX14" fmla="*/ 907566 w 3844131"/>
                <a:gd name="connsiteY14" fmla="*/ 3933349 h 3933349"/>
                <a:gd name="connsiteX15" fmla="*/ 749239 w 3844131"/>
                <a:gd name="connsiteY15" fmla="*/ 3933349 h 3933349"/>
                <a:gd name="connsiteX16" fmla="*/ 3537439 w 3844131"/>
                <a:gd name="connsiteY16" fmla="*/ 2538164 h 3933349"/>
                <a:gd name="connsiteX17" fmla="*/ 3844131 w 3844131"/>
                <a:gd name="connsiteY17" fmla="*/ 2538164 h 3933349"/>
                <a:gd name="connsiteX18" fmla="*/ 3844131 w 3844131"/>
                <a:gd name="connsiteY18" fmla="*/ 2659760 h 3933349"/>
                <a:gd name="connsiteX19" fmla="*/ 3625260 w 3844131"/>
                <a:gd name="connsiteY19" fmla="*/ 2659760 h 3933349"/>
                <a:gd name="connsiteX20" fmla="*/ 3479316 w 3844131"/>
                <a:gd name="connsiteY20" fmla="*/ 2951648 h 3933349"/>
                <a:gd name="connsiteX21" fmla="*/ 3625260 w 3844131"/>
                <a:gd name="connsiteY21" fmla="*/ 3243536 h 3933349"/>
                <a:gd name="connsiteX22" fmla="*/ 3844131 w 3844131"/>
                <a:gd name="connsiteY22" fmla="*/ 3243536 h 3933349"/>
                <a:gd name="connsiteX23" fmla="*/ 3844131 w 3844131"/>
                <a:gd name="connsiteY23" fmla="*/ 3365132 h 3933349"/>
                <a:gd name="connsiteX24" fmla="*/ 3537439 w 3844131"/>
                <a:gd name="connsiteY24" fmla="*/ 3365132 h 3933349"/>
                <a:gd name="connsiteX25" fmla="*/ 3330697 w 3844131"/>
                <a:gd name="connsiteY25" fmla="*/ 2951648 h 3933349"/>
                <a:gd name="connsiteX26" fmla="*/ 0 w 3844131"/>
                <a:gd name="connsiteY26" fmla="*/ 2538164 h 3933349"/>
                <a:gd name="connsiteX27" fmla="*/ 306691 w 3844131"/>
                <a:gd name="connsiteY27" fmla="*/ 2538164 h 3933349"/>
                <a:gd name="connsiteX28" fmla="*/ 513433 w 3844131"/>
                <a:gd name="connsiteY28" fmla="*/ 2951648 h 3933349"/>
                <a:gd name="connsiteX29" fmla="*/ 306691 w 3844131"/>
                <a:gd name="connsiteY29" fmla="*/ 3365132 h 3933349"/>
                <a:gd name="connsiteX30" fmla="*/ 0 w 3844131"/>
                <a:gd name="connsiteY30" fmla="*/ 3365132 h 3933349"/>
                <a:gd name="connsiteX31" fmla="*/ 0 w 3844131"/>
                <a:gd name="connsiteY31" fmla="*/ 3243536 h 3933349"/>
                <a:gd name="connsiteX32" fmla="*/ 218870 w 3844131"/>
                <a:gd name="connsiteY32" fmla="*/ 3243536 h 3933349"/>
                <a:gd name="connsiteX33" fmla="*/ 364814 w 3844131"/>
                <a:gd name="connsiteY33" fmla="*/ 2951648 h 3933349"/>
                <a:gd name="connsiteX34" fmla="*/ 218870 w 3844131"/>
                <a:gd name="connsiteY34" fmla="*/ 2659760 h 3933349"/>
                <a:gd name="connsiteX35" fmla="*/ 0 w 3844131"/>
                <a:gd name="connsiteY35" fmla="*/ 2659760 h 3933349"/>
                <a:gd name="connsiteX36" fmla="*/ 3142652 w 3844131"/>
                <a:gd name="connsiteY36" fmla="*/ 1991540 h 3933349"/>
                <a:gd name="connsiteX37" fmla="*/ 3844131 w 3844131"/>
                <a:gd name="connsiteY37" fmla="*/ 1991540 h 3933349"/>
                <a:gd name="connsiteX38" fmla="*/ 3844131 w 3844131"/>
                <a:gd name="connsiteY38" fmla="*/ 2121080 h 3933349"/>
                <a:gd name="connsiteX39" fmla="*/ 3236209 w 3844131"/>
                <a:gd name="connsiteY39" fmla="*/ 2121080 h 3933349"/>
                <a:gd name="connsiteX40" fmla="*/ 2820925 w 3844131"/>
                <a:gd name="connsiteY40" fmla="*/ 2951648 h 3933349"/>
                <a:gd name="connsiteX41" fmla="*/ 3236209 w 3844131"/>
                <a:gd name="connsiteY41" fmla="*/ 3782216 h 3933349"/>
                <a:gd name="connsiteX42" fmla="*/ 3844131 w 3844131"/>
                <a:gd name="connsiteY42" fmla="*/ 3782216 h 3933349"/>
                <a:gd name="connsiteX43" fmla="*/ 3844131 w 3844131"/>
                <a:gd name="connsiteY43" fmla="*/ 3911756 h 3933349"/>
                <a:gd name="connsiteX44" fmla="*/ 3142652 w 3844131"/>
                <a:gd name="connsiteY44" fmla="*/ 3911756 h 3933349"/>
                <a:gd name="connsiteX45" fmla="*/ 2662598 w 3844131"/>
                <a:gd name="connsiteY45" fmla="*/ 2951648 h 3933349"/>
                <a:gd name="connsiteX46" fmla="*/ 0 w 3844131"/>
                <a:gd name="connsiteY46" fmla="*/ 1991540 h 3933349"/>
                <a:gd name="connsiteX47" fmla="*/ 701478 w 3844131"/>
                <a:gd name="connsiteY47" fmla="*/ 1991540 h 3933349"/>
                <a:gd name="connsiteX48" fmla="*/ 1181532 w 3844131"/>
                <a:gd name="connsiteY48" fmla="*/ 2951648 h 3933349"/>
                <a:gd name="connsiteX49" fmla="*/ 701478 w 3844131"/>
                <a:gd name="connsiteY49" fmla="*/ 3911756 h 3933349"/>
                <a:gd name="connsiteX50" fmla="*/ 0 w 3844131"/>
                <a:gd name="connsiteY50" fmla="*/ 3911756 h 3933349"/>
                <a:gd name="connsiteX51" fmla="*/ 0 w 3844131"/>
                <a:gd name="connsiteY51" fmla="*/ 3782216 h 3933349"/>
                <a:gd name="connsiteX52" fmla="*/ 607921 w 3844131"/>
                <a:gd name="connsiteY52" fmla="*/ 3782216 h 3933349"/>
                <a:gd name="connsiteX53" fmla="*/ 1023205 w 3844131"/>
                <a:gd name="connsiteY53" fmla="*/ 2951648 h 3933349"/>
                <a:gd name="connsiteX54" fmla="*/ 607921 w 3844131"/>
                <a:gd name="connsiteY54" fmla="*/ 2121080 h 3933349"/>
                <a:gd name="connsiteX55" fmla="*/ 0 w 3844131"/>
                <a:gd name="connsiteY55" fmla="*/ 2121080 h 3933349"/>
                <a:gd name="connsiteX56" fmla="*/ 1711256 w 3844131"/>
                <a:gd name="connsiteY56" fmla="*/ 1674786 h 3933349"/>
                <a:gd name="connsiteX57" fmla="*/ 1565312 w 3844131"/>
                <a:gd name="connsiteY57" fmla="*/ 1966674 h 3933349"/>
                <a:gd name="connsiteX58" fmla="*/ 1711256 w 3844131"/>
                <a:gd name="connsiteY58" fmla="*/ 2258562 h 3933349"/>
                <a:gd name="connsiteX59" fmla="*/ 2132874 w 3844131"/>
                <a:gd name="connsiteY59" fmla="*/ 2258562 h 3933349"/>
                <a:gd name="connsiteX60" fmla="*/ 2278818 w 3844131"/>
                <a:gd name="connsiteY60" fmla="*/ 1966674 h 3933349"/>
                <a:gd name="connsiteX61" fmla="*/ 2132874 w 3844131"/>
                <a:gd name="connsiteY61" fmla="*/ 1674786 h 3933349"/>
                <a:gd name="connsiteX62" fmla="*/ 1623435 w 3844131"/>
                <a:gd name="connsiteY62" fmla="*/ 1553190 h 3933349"/>
                <a:gd name="connsiteX63" fmla="*/ 2220695 w 3844131"/>
                <a:gd name="connsiteY63" fmla="*/ 1553190 h 3933349"/>
                <a:gd name="connsiteX64" fmla="*/ 2427437 w 3844131"/>
                <a:gd name="connsiteY64" fmla="*/ 1966674 h 3933349"/>
                <a:gd name="connsiteX65" fmla="*/ 2220695 w 3844131"/>
                <a:gd name="connsiteY65" fmla="*/ 2380158 h 3933349"/>
                <a:gd name="connsiteX66" fmla="*/ 1623435 w 3844131"/>
                <a:gd name="connsiteY66" fmla="*/ 2380158 h 3933349"/>
                <a:gd name="connsiteX67" fmla="*/ 1416693 w 3844131"/>
                <a:gd name="connsiteY67" fmla="*/ 1966674 h 3933349"/>
                <a:gd name="connsiteX68" fmla="*/ 1322205 w 3844131"/>
                <a:gd name="connsiteY68" fmla="*/ 1136106 h 3933349"/>
                <a:gd name="connsiteX69" fmla="*/ 906921 w 3844131"/>
                <a:gd name="connsiteY69" fmla="*/ 1966674 h 3933349"/>
                <a:gd name="connsiteX70" fmla="*/ 1322205 w 3844131"/>
                <a:gd name="connsiteY70" fmla="*/ 2797242 h 3933349"/>
                <a:gd name="connsiteX71" fmla="*/ 2521925 w 3844131"/>
                <a:gd name="connsiteY71" fmla="*/ 2797242 h 3933349"/>
                <a:gd name="connsiteX72" fmla="*/ 2937209 w 3844131"/>
                <a:gd name="connsiteY72" fmla="*/ 1966674 h 3933349"/>
                <a:gd name="connsiteX73" fmla="*/ 2521925 w 3844131"/>
                <a:gd name="connsiteY73" fmla="*/ 1136106 h 3933349"/>
                <a:gd name="connsiteX74" fmla="*/ 1228648 w 3844131"/>
                <a:gd name="connsiteY74" fmla="*/ 1006566 h 3933349"/>
                <a:gd name="connsiteX75" fmla="*/ 2615482 w 3844131"/>
                <a:gd name="connsiteY75" fmla="*/ 1006566 h 3933349"/>
                <a:gd name="connsiteX76" fmla="*/ 3095536 w 3844131"/>
                <a:gd name="connsiteY76" fmla="*/ 1966674 h 3933349"/>
                <a:gd name="connsiteX77" fmla="*/ 2615482 w 3844131"/>
                <a:gd name="connsiteY77" fmla="*/ 2926782 h 3933349"/>
                <a:gd name="connsiteX78" fmla="*/ 1228648 w 3844131"/>
                <a:gd name="connsiteY78" fmla="*/ 2926782 h 3933349"/>
                <a:gd name="connsiteX79" fmla="*/ 748594 w 3844131"/>
                <a:gd name="connsiteY79" fmla="*/ 1966674 h 3933349"/>
                <a:gd name="connsiteX80" fmla="*/ 3537439 w 3844131"/>
                <a:gd name="connsiteY80" fmla="*/ 570200 h 3933349"/>
                <a:gd name="connsiteX81" fmla="*/ 3844131 w 3844131"/>
                <a:gd name="connsiteY81" fmla="*/ 570200 h 3933349"/>
                <a:gd name="connsiteX82" fmla="*/ 3844131 w 3844131"/>
                <a:gd name="connsiteY82" fmla="*/ 691795 h 3933349"/>
                <a:gd name="connsiteX83" fmla="*/ 3625260 w 3844131"/>
                <a:gd name="connsiteY83" fmla="*/ 691795 h 3933349"/>
                <a:gd name="connsiteX84" fmla="*/ 3479316 w 3844131"/>
                <a:gd name="connsiteY84" fmla="*/ 983683 h 3933349"/>
                <a:gd name="connsiteX85" fmla="*/ 3625260 w 3844131"/>
                <a:gd name="connsiteY85" fmla="*/ 1275571 h 3933349"/>
                <a:gd name="connsiteX86" fmla="*/ 3844131 w 3844131"/>
                <a:gd name="connsiteY86" fmla="*/ 1275571 h 3933349"/>
                <a:gd name="connsiteX87" fmla="*/ 3844131 w 3844131"/>
                <a:gd name="connsiteY87" fmla="*/ 1397167 h 3933349"/>
                <a:gd name="connsiteX88" fmla="*/ 3537439 w 3844131"/>
                <a:gd name="connsiteY88" fmla="*/ 1397167 h 3933349"/>
                <a:gd name="connsiteX89" fmla="*/ 3330697 w 3844131"/>
                <a:gd name="connsiteY89" fmla="*/ 983683 h 3933349"/>
                <a:gd name="connsiteX90" fmla="*/ 0 w 3844131"/>
                <a:gd name="connsiteY90" fmla="*/ 570199 h 3933349"/>
                <a:gd name="connsiteX91" fmla="*/ 306691 w 3844131"/>
                <a:gd name="connsiteY91" fmla="*/ 570199 h 3933349"/>
                <a:gd name="connsiteX92" fmla="*/ 513433 w 3844131"/>
                <a:gd name="connsiteY92" fmla="*/ 983683 h 3933349"/>
                <a:gd name="connsiteX93" fmla="*/ 306691 w 3844131"/>
                <a:gd name="connsiteY93" fmla="*/ 1397167 h 3933349"/>
                <a:gd name="connsiteX94" fmla="*/ 0 w 3844131"/>
                <a:gd name="connsiteY94" fmla="*/ 1397167 h 3933349"/>
                <a:gd name="connsiteX95" fmla="*/ 0 w 3844131"/>
                <a:gd name="connsiteY95" fmla="*/ 1275571 h 3933349"/>
                <a:gd name="connsiteX96" fmla="*/ 218870 w 3844131"/>
                <a:gd name="connsiteY96" fmla="*/ 1275571 h 3933349"/>
                <a:gd name="connsiteX97" fmla="*/ 364814 w 3844131"/>
                <a:gd name="connsiteY97" fmla="*/ 983683 h 3933349"/>
                <a:gd name="connsiteX98" fmla="*/ 218870 w 3844131"/>
                <a:gd name="connsiteY98" fmla="*/ 691795 h 3933349"/>
                <a:gd name="connsiteX99" fmla="*/ 0 w 3844131"/>
                <a:gd name="connsiteY99" fmla="*/ 691795 h 3933349"/>
                <a:gd name="connsiteX100" fmla="*/ 3142652 w 3844131"/>
                <a:gd name="connsiteY100" fmla="*/ 23575 h 3933349"/>
                <a:gd name="connsiteX101" fmla="*/ 3844131 w 3844131"/>
                <a:gd name="connsiteY101" fmla="*/ 23575 h 3933349"/>
                <a:gd name="connsiteX102" fmla="*/ 3844131 w 3844131"/>
                <a:gd name="connsiteY102" fmla="*/ 153116 h 3933349"/>
                <a:gd name="connsiteX103" fmla="*/ 3236209 w 3844131"/>
                <a:gd name="connsiteY103" fmla="*/ 153116 h 3933349"/>
                <a:gd name="connsiteX104" fmla="*/ 2820925 w 3844131"/>
                <a:gd name="connsiteY104" fmla="*/ 983683 h 3933349"/>
                <a:gd name="connsiteX105" fmla="*/ 3236209 w 3844131"/>
                <a:gd name="connsiteY105" fmla="*/ 1814251 h 3933349"/>
                <a:gd name="connsiteX106" fmla="*/ 3844131 w 3844131"/>
                <a:gd name="connsiteY106" fmla="*/ 1814251 h 3933349"/>
                <a:gd name="connsiteX107" fmla="*/ 3844131 w 3844131"/>
                <a:gd name="connsiteY107" fmla="*/ 1943791 h 3933349"/>
                <a:gd name="connsiteX108" fmla="*/ 3142652 w 3844131"/>
                <a:gd name="connsiteY108" fmla="*/ 1943791 h 3933349"/>
                <a:gd name="connsiteX109" fmla="*/ 2662598 w 3844131"/>
                <a:gd name="connsiteY109" fmla="*/ 983683 h 3933349"/>
                <a:gd name="connsiteX110" fmla="*/ 0 w 3844131"/>
                <a:gd name="connsiteY110" fmla="*/ 23575 h 3933349"/>
                <a:gd name="connsiteX111" fmla="*/ 701478 w 3844131"/>
                <a:gd name="connsiteY111" fmla="*/ 23575 h 3933349"/>
                <a:gd name="connsiteX112" fmla="*/ 1181532 w 3844131"/>
                <a:gd name="connsiteY112" fmla="*/ 983683 h 3933349"/>
                <a:gd name="connsiteX113" fmla="*/ 701478 w 3844131"/>
                <a:gd name="connsiteY113" fmla="*/ 1943791 h 3933349"/>
                <a:gd name="connsiteX114" fmla="*/ 0 w 3844131"/>
                <a:gd name="connsiteY114" fmla="*/ 1943791 h 3933349"/>
                <a:gd name="connsiteX115" fmla="*/ 0 w 3844131"/>
                <a:gd name="connsiteY115" fmla="*/ 1814251 h 3933349"/>
                <a:gd name="connsiteX116" fmla="*/ 607921 w 3844131"/>
                <a:gd name="connsiteY116" fmla="*/ 1814251 h 3933349"/>
                <a:gd name="connsiteX117" fmla="*/ 1023205 w 3844131"/>
                <a:gd name="connsiteY117" fmla="*/ 983683 h 3933349"/>
                <a:gd name="connsiteX118" fmla="*/ 607921 w 3844131"/>
                <a:gd name="connsiteY118" fmla="*/ 153115 h 3933349"/>
                <a:gd name="connsiteX119" fmla="*/ 0 w 3844131"/>
                <a:gd name="connsiteY119" fmla="*/ 153115 h 3933349"/>
                <a:gd name="connsiteX120" fmla="*/ 1417338 w 3844131"/>
                <a:gd name="connsiteY120" fmla="*/ 0 h 3933349"/>
                <a:gd name="connsiteX121" fmla="*/ 1565957 w 3844131"/>
                <a:gd name="connsiteY121" fmla="*/ 0 h 3933349"/>
                <a:gd name="connsiteX122" fmla="*/ 1711256 w 3844131"/>
                <a:gd name="connsiteY122" fmla="*/ 290598 h 3933349"/>
                <a:gd name="connsiteX123" fmla="*/ 2132874 w 3844131"/>
                <a:gd name="connsiteY123" fmla="*/ 290598 h 3933349"/>
                <a:gd name="connsiteX124" fmla="*/ 2278173 w 3844131"/>
                <a:gd name="connsiteY124" fmla="*/ 0 h 3933349"/>
                <a:gd name="connsiteX125" fmla="*/ 2426792 w 3844131"/>
                <a:gd name="connsiteY125" fmla="*/ 0 h 3933349"/>
                <a:gd name="connsiteX126" fmla="*/ 2220695 w 3844131"/>
                <a:gd name="connsiteY126" fmla="*/ 412194 h 3933349"/>
                <a:gd name="connsiteX127" fmla="*/ 1623435 w 3844131"/>
                <a:gd name="connsiteY127" fmla="*/ 412194 h 3933349"/>
                <a:gd name="connsiteX128" fmla="*/ 749239 w 3844131"/>
                <a:gd name="connsiteY128" fmla="*/ 0 h 3933349"/>
                <a:gd name="connsiteX129" fmla="*/ 907566 w 3844131"/>
                <a:gd name="connsiteY129" fmla="*/ 0 h 3933349"/>
                <a:gd name="connsiteX130" fmla="*/ 1322205 w 3844131"/>
                <a:gd name="connsiteY130" fmla="*/ 829278 h 3933349"/>
                <a:gd name="connsiteX131" fmla="*/ 2521925 w 3844131"/>
                <a:gd name="connsiteY131" fmla="*/ 829278 h 3933349"/>
                <a:gd name="connsiteX132" fmla="*/ 2936564 w 3844131"/>
                <a:gd name="connsiteY132" fmla="*/ 0 h 3933349"/>
                <a:gd name="connsiteX133" fmla="*/ 3094891 w 3844131"/>
                <a:gd name="connsiteY133" fmla="*/ 0 h 3933349"/>
                <a:gd name="connsiteX134" fmla="*/ 2615482 w 3844131"/>
                <a:gd name="connsiteY134" fmla="*/ 958818 h 3933349"/>
                <a:gd name="connsiteX135" fmla="*/ 1228648 w 3844131"/>
                <a:gd name="connsiteY135" fmla="*/ 958818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3844131" h="3933349">
                  <a:moveTo>
                    <a:pt x="1623435" y="3521155"/>
                  </a:moveTo>
                  <a:lnTo>
                    <a:pt x="2220695" y="3521155"/>
                  </a:lnTo>
                  <a:lnTo>
                    <a:pt x="2426792" y="3933349"/>
                  </a:lnTo>
                  <a:lnTo>
                    <a:pt x="2278173" y="3933349"/>
                  </a:lnTo>
                  <a:lnTo>
                    <a:pt x="2132874" y="3642751"/>
                  </a:lnTo>
                  <a:lnTo>
                    <a:pt x="1711256" y="3642751"/>
                  </a:lnTo>
                  <a:lnTo>
                    <a:pt x="1565957" y="3933349"/>
                  </a:lnTo>
                  <a:lnTo>
                    <a:pt x="1417338" y="3933349"/>
                  </a:lnTo>
                  <a:close/>
                  <a:moveTo>
                    <a:pt x="1228648" y="2974531"/>
                  </a:moveTo>
                  <a:lnTo>
                    <a:pt x="2615482" y="2974531"/>
                  </a:lnTo>
                  <a:lnTo>
                    <a:pt x="3094891" y="3933349"/>
                  </a:lnTo>
                  <a:lnTo>
                    <a:pt x="2936564" y="3933349"/>
                  </a:lnTo>
                  <a:lnTo>
                    <a:pt x="2521925" y="3104071"/>
                  </a:lnTo>
                  <a:lnTo>
                    <a:pt x="1322205" y="3104071"/>
                  </a:lnTo>
                  <a:lnTo>
                    <a:pt x="907566" y="3933349"/>
                  </a:lnTo>
                  <a:lnTo>
                    <a:pt x="749239" y="3933349"/>
                  </a:lnTo>
                  <a:close/>
                  <a:moveTo>
                    <a:pt x="3537439" y="2538164"/>
                  </a:moveTo>
                  <a:lnTo>
                    <a:pt x="3844131" y="2538164"/>
                  </a:lnTo>
                  <a:lnTo>
                    <a:pt x="3844131" y="2659760"/>
                  </a:lnTo>
                  <a:lnTo>
                    <a:pt x="3625260" y="2659760"/>
                  </a:lnTo>
                  <a:lnTo>
                    <a:pt x="3479316" y="2951648"/>
                  </a:lnTo>
                  <a:lnTo>
                    <a:pt x="3625260" y="3243536"/>
                  </a:lnTo>
                  <a:lnTo>
                    <a:pt x="3844131" y="3243536"/>
                  </a:lnTo>
                  <a:lnTo>
                    <a:pt x="3844131" y="3365132"/>
                  </a:lnTo>
                  <a:lnTo>
                    <a:pt x="3537439" y="3365132"/>
                  </a:lnTo>
                  <a:lnTo>
                    <a:pt x="3330697" y="2951648"/>
                  </a:lnTo>
                  <a:close/>
                  <a:moveTo>
                    <a:pt x="0" y="2538164"/>
                  </a:moveTo>
                  <a:lnTo>
                    <a:pt x="306691" y="2538164"/>
                  </a:lnTo>
                  <a:lnTo>
                    <a:pt x="513433" y="2951648"/>
                  </a:lnTo>
                  <a:lnTo>
                    <a:pt x="306691" y="3365132"/>
                  </a:lnTo>
                  <a:lnTo>
                    <a:pt x="0" y="3365132"/>
                  </a:lnTo>
                  <a:lnTo>
                    <a:pt x="0" y="3243536"/>
                  </a:lnTo>
                  <a:lnTo>
                    <a:pt x="218870" y="3243536"/>
                  </a:lnTo>
                  <a:lnTo>
                    <a:pt x="364814" y="2951648"/>
                  </a:lnTo>
                  <a:lnTo>
                    <a:pt x="218870" y="2659760"/>
                  </a:lnTo>
                  <a:lnTo>
                    <a:pt x="0" y="2659760"/>
                  </a:lnTo>
                  <a:close/>
                  <a:moveTo>
                    <a:pt x="3142652" y="1991540"/>
                  </a:moveTo>
                  <a:lnTo>
                    <a:pt x="3844131" y="1991540"/>
                  </a:lnTo>
                  <a:lnTo>
                    <a:pt x="3844131" y="2121080"/>
                  </a:lnTo>
                  <a:lnTo>
                    <a:pt x="3236209" y="2121080"/>
                  </a:lnTo>
                  <a:lnTo>
                    <a:pt x="2820925" y="2951648"/>
                  </a:lnTo>
                  <a:lnTo>
                    <a:pt x="3236209" y="3782216"/>
                  </a:lnTo>
                  <a:lnTo>
                    <a:pt x="3844131" y="3782216"/>
                  </a:lnTo>
                  <a:lnTo>
                    <a:pt x="3844131" y="3911756"/>
                  </a:lnTo>
                  <a:lnTo>
                    <a:pt x="3142652" y="3911756"/>
                  </a:lnTo>
                  <a:lnTo>
                    <a:pt x="2662598" y="2951648"/>
                  </a:lnTo>
                  <a:close/>
                  <a:moveTo>
                    <a:pt x="0" y="1991540"/>
                  </a:moveTo>
                  <a:lnTo>
                    <a:pt x="701478" y="1991540"/>
                  </a:lnTo>
                  <a:lnTo>
                    <a:pt x="1181532" y="2951648"/>
                  </a:lnTo>
                  <a:lnTo>
                    <a:pt x="701478" y="3911756"/>
                  </a:lnTo>
                  <a:lnTo>
                    <a:pt x="0" y="3911756"/>
                  </a:lnTo>
                  <a:lnTo>
                    <a:pt x="0" y="3782216"/>
                  </a:lnTo>
                  <a:lnTo>
                    <a:pt x="607921" y="3782216"/>
                  </a:lnTo>
                  <a:lnTo>
                    <a:pt x="1023205" y="2951648"/>
                  </a:lnTo>
                  <a:lnTo>
                    <a:pt x="607921" y="2121080"/>
                  </a:lnTo>
                  <a:lnTo>
                    <a:pt x="0" y="2121080"/>
                  </a:lnTo>
                  <a:close/>
                  <a:moveTo>
                    <a:pt x="1711256" y="1674786"/>
                  </a:moveTo>
                  <a:lnTo>
                    <a:pt x="1565312" y="1966674"/>
                  </a:lnTo>
                  <a:lnTo>
                    <a:pt x="1711256" y="2258562"/>
                  </a:lnTo>
                  <a:lnTo>
                    <a:pt x="2132874" y="2258562"/>
                  </a:lnTo>
                  <a:lnTo>
                    <a:pt x="2278818" y="1966674"/>
                  </a:lnTo>
                  <a:lnTo>
                    <a:pt x="2132874" y="1674786"/>
                  </a:lnTo>
                  <a:close/>
                  <a:moveTo>
                    <a:pt x="1623435" y="1553190"/>
                  </a:moveTo>
                  <a:lnTo>
                    <a:pt x="2220695" y="1553190"/>
                  </a:lnTo>
                  <a:lnTo>
                    <a:pt x="2427437" y="1966674"/>
                  </a:lnTo>
                  <a:lnTo>
                    <a:pt x="2220695" y="2380158"/>
                  </a:lnTo>
                  <a:lnTo>
                    <a:pt x="1623435" y="2380158"/>
                  </a:lnTo>
                  <a:lnTo>
                    <a:pt x="1416693" y="1966674"/>
                  </a:lnTo>
                  <a:close/>
                  <a:moveTo>
                    <a:pt x="1322205" y="1136106"/>
                  </a:moveTo>
                  <a:lnTo>
                    <a:pt x="906921" y="1966674"/>
                  </a:lnTo>
                  <a:lnTo>
                    <a:pt x="1322205" y="2797242"/>
                  </a:lnTo>
                  <a:lnTo>
                    <a:pt x="2521925" y="2797242"/>
                  </a:lnTo>
                  <a:lnTo>
                    <a:pt x="2937209" y="1966674"/>
                  </a:lnTo>
                  <a:lnTo>
                    <a:pt x="2521925" y="1136106"/>
                  </a:lnTo>
                  <a:close/>
                  <a:moveTo>
                    <a:pt x="1228648" y="1006566"/>
                  </a:moveTo>
                  <a:lnTo>
                    <a:pt x="2615482" y="1006566"/>
                  </a:lnTo>
                  <a:lnTo>
                    <a:pt x="3095536" y="1966674"/>
                  </a:lnTo>
                  <a:lnTo>
                    <a:pt x="2615482" y="2926782"/>
                  </a:lnTo>
                  <a:lnTo>
                    <a:pt x="1228648" y="2926782"/>
                  </a:lnTo>
                  <a:lnTo>
                    <a:pt x="748594" y="1966674"/>
                  </a:lnTo>
                  <a:close/>
                  <a:moveTo>
                    <a:pt x="3537439" y="570200"/>
                  </a:moveTo>
                  <a:lnTo>
                    <a:pt x="3844131" y="570200"/>
                  </a:lnTo>
                  <a:lnTo>
                    <a:pt x="3844131" y="691795"/>
                  </a:lnTo>
                  <a:lnTo>
                    <a:pt x="3625260" y="691795"/>
                  </a:lnTo>
                  <a:lnTo>
                    <a:pt x="3479316" y="983683"/>
                  </a:lnTo>
                  <a:lnTo>
                    <a:pt x="3625260" y="1275571"/>
                  </a:lnTo>
                  <a:lnTo>
                    <a:pt x="3844131" y="1275571"/>
                  </a:lnTo>
                  <a:lnTo>
                    <a:pt x="3844131" y="1397167"/>
                  </a:lnTo>
                  <a:lnTo>
                    <a:pt x="3537439" y="1397167"/>
                  </a:lnTo>
                  <a:lnTo>
                    <a:pt x="3330697" y="983683"/>
                  </a:lnTo>
                  <a:close/>
                  <a:moveTo>
                    <a:pt x="0" y="570199"/>
                  </a:moveTo>
                  <a:lnTo>
                    <a:pt x="306691" y="570199"/>
                  </a:lnTo>
                  <a:lnTo>
                    <a:pt x="513433" y="983683"/>
                  </a:lnTo>
                  <a:lnTo>
                    <a:pt x="306691" y="1397167"/>
                  </a:lnTo>
                  <a:lnTo>
                    <a:pt x="0" y="1397167"/>
                  </a:lnTo>
                  <a:lnTo>
                    <a:pt x="0" y="1275571"/>
                  </a:lnTo>
                  <a:lnTo>
                    <a:pt x="218870" y="1275571"/>
                  </a:lnTo>
                  <a:lnTo>
                    <a:pt x="364814" y="983683"/>
                  </a:lnTo>
                  <a:lnTo>
                    <a:pt x="218870" y="691795"/>
                  </a:lnTo>
                  <a:lnTo>
                    <a:pt x="0" y="691795"/>
                  </a:lnTo>
                  <a:close/>
                  <a:moveTo>
                    <a:pt x="3142652" y="23575"/>
                  </a:moveTo>
                  <a:lnTo>
                    <a:pt x="3844131" y="23575"/>
                  </a:lnTo>
                  <a:lnTo>
                    <a:pt x="3844131" y="153116"/>
                  </a:lnTo>
                  <a:lnTo>
                    <a:pt x="3236209" y="153116"/>
                  </a:lnTo>
                  <a:lnTo>
                    <a:pt x="2820925" y="983683"/>
                  </a:lnTo>
                  <a:lnTo>
                    <a:pt x="3236209" y="1814251"/>
                  </a:lnTo>
                  <a:lnTo>
                    <a:pt x="3844131" y="1814251"/>
                  </a:lnTo>
                  <a:lnTo>
                    <a:pt x="3844131" y="1943791"/>
                  </a:lnTo>
                  <a:lnTo>
                    <a:pt x="3142652" y="1943791"/>
                  </a:lnTo>
                  <a:lnTo>
                    <a:pt x="2662598" y="983683"/>
                  </a:lnTo>
                  <a:close/>
                  <a:moveTo>
                    <a:pt x="0" y="23575"/>
                  </a:moveTo>
                  <a:lnTo>
                    <a:pt x="701478" y="23575"/>
                  </a:lnTo>
                  <a:lnTo>
                    <a:pt x="1181532" y="983683"/>
                  </a:lnTo>
                  <a:lnTo>
                    <a:pt x="701478" y="1943791"/>
                  </a:lnTo>
                  <a:lnTo>
                    <a:pt x="0" y="1943791"/>
                  </a:lnTo>
                  <a:lnTo>
                    <a:pt x="0" y="1814251"/>
                  </a:lnTo>
                  <a:lnTo>
                    <a:pt x="607921" y="1814251"/>
                  </a:lnTo>
                  <a:lnTo>
                    <a:pt x="1023205" y="983683"/>
                  </a:lnTo>
                  <a:lnTo>
                    <a:pt x="607921" y="153115"/>
                  </a:lnTo>
                  <a:lnTo>
                    <a:pt x="0" y="153115"/>
                  </a:lnTo>
                  <a:close/>
                  <a:moveTo>
                    <a:pt x="1417338" y="0"/>
                  </a:moveTo>
                  <a:lnTo>
                    <a:pt x="1565957" y="0"/>
                  </a:lnTo>
                  <a:lnTo>
                    <a:pt x="1711256" y="290598"/>
                  </a:lnTo>
                  <a:lnTo>
                    <a:pt x="2132874" y="290598"/>
                  </a:lnTo>
                  <a:lnTo>
                    <a:pt x="2278173" y="0"/>
                  </a:lnTo>
                  <a:lnTo>
                    <a:pt x="2426792" y="0"/>
                  </a:lnTo>
                  <a:lnTo>
                    <a:pt x="2220695" y="412194"/>
                  </a:lnTo>
                  <a:lnTo>
                    <a:pt x="1623435" y="412194"/>
                  </a:lnTo>
                  <a:close/>
                  <a:moveTo>
                    <a:pt x="749239" y="0"/>
                  </a:moveTo>
                  <a:lnTo>
                    <a:pt x="907566" y="0"/>
                  </a:lnTo>
                  <a:lnTo>
                    <a:pt x="1322205" y="829278"/>
                  </a:lnTo>
                  <a:lnTo>
                    <a:pt x="2521925" y="829278"/>
                  </a:lnTo>
                  <a:lnTo>
                    <a:pt x="2936564" y="0"/>
                  </a:lnTo>
                  <a:lnTo>
                    <a:pt x="3094891" y="0"/>
                  </a:lnTo>
                  <a:lnTo>
                    <a:pt x="2615482" y="958818"/>
                  </a:lnTo>
                  <a:lnTo>
                    <a:pt x="1228648" y="9588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C577A9F3-E667-441C-8183-04169FF85E25}"/>
                </a:ext>
              </a:extLst>
            </p:cNvPr>
            <p:cNvSpPr/>
            <p:nvPr/>
          </p:nvSpPr>
          <p:spPr>
            <a:xfrm>
              <a:off x="2886159" y="1462325"/>
              <a:ext cx="3844131" cy="3933349"/>
            </a:xfrm>
            <a:custGeom>
              <a:avLst/>
              <a:gdLst>
                <a:gd name="connsiteX0" fmla="*/ 1819322 w 3844131"/>
                <a:gd name="connsiteY0" fmla="*/ 3792380 h 3933349"/>
                <a:gd name="connsiteX1" fmla="*/ 2024809 w 3844131"/>
                <a:gd name="connsiteY1" fmla="*/ 3792380 h 3933349"/>
                <a:gd name="connsiteX2" fmla="*/ 2095293 w 3844131"/>
                <a:gd name="connsiteY2" fmla="*/ 3933349 h 3933349"/>
                <a:gd name="connsiteX3" fmla="*/ 1748837 w 3844131"/>
                <a:gd name="connsiteY3" fmla="*/ 3933349 h 3933349"/>
                <a:gd name="connsiteX4" fmla="*/ 1425322 w 3844131"/>
                <a:gd name="connsiteY4" fmla="*/ 3246846 h 3933349"/>
                <a:gd name="connsiteX5" fmla="*/ 2418809 w 3844131"/>
                <a:gd name="connsiteY5" fmla="*/ 3246846 h 3933349"/>
                <a:gd name="connsiteX6" fmla="*/ 2762060 w 3844131"/>
                <a:gd name="connsiteY6" fmla="*/ 3933349 h 3933349"/>
                <a:gd name="connsiteX7" fmla="*/ 2607217 w 3844131"/>
                <a:gd name="connsiteY7" fmla="*/ 3933349 h 3933349"/>
                <a:gd name="connsiteX8" fmla="*/ 2327310 w 3844131"/>
                <a:gd name="connsiteY8" fmla="*/ 3373535 h 3933349"/>
                <a:gd name="connsiteX9" fmla="*/ 1516820 w 3844131"/>
                <a:gd name="connsiteY9" fmla="*/ 3373535 h 3933349"/>
                <a:gd name="connsiteX10" fmla="*/ 1236913 w 3844131"/>
                <a:gd name="connsiteY10" fmla="*/ 3933349 h 3933349"/>
                <a:gd name="connsiteX11" fmla="*/ 1082070 w 3844131"/>
                <a:gd name="connsiteY11" fmla="*/ 3933349 h 3933349"/>
                <a:gd name="connsiteX12" fmla="*/ 3733326 w 3844131"/>
                <a:gd name="connsiteY12" fmla="*/ 2809389 h 3933349"/>
                <a:gd name="connsiteX13" fmla="*/ 3844131 w 3844131"/>
                <a:gd name="connsiteY13" fmla="*/ 2809389 h 3933349"/>
                <a:gd name="connsiteX14" fmla="*/ 3844131 w 3844131"/>
                <a:gd name="connsiteY14" fmla="*/ 3093907 h 3933349"/>
                <a:gd name="connsiteX15" fmla="*/ 3733326 w 3844131"/>
                <a:gd name="connsiteY15" fmla="*/ 3093907 h 3933349"/>
                <a:gd name="connsiteX16" fmla="*/ 3662196 w 3844131"/>
                <a:gd name="connsiteY16" fmla="*/ 2951648 h 3933349"/>
                <a:gd name="connsiteX17" fmla="*/ 0 w 3844131"/>
                <a:gd name="connsiteY17" fmla="*/ 2809389 h 3933349"/>
                <a:gd name="connsiteX18" fmla="*/ 110805 w 3844131"/>
                <a:gd name="connsiteY18" fmla="*/ 2809389 h 3933349"/>
                <a:gd name="connsiteX19" fmla="*/ 181934 w 3844131"/>
                <a:gd name="connsiteY19" fmla="*/ 2951648 h 3933349"/>
                <a:gd name="connsiteX20" fmla="*/ 110805 w 3844131"/>
                <a:gd name="connsiteY20" fmla="*/ 3093907 h 3933349"/>
                <a:gd name="connsiteX21" fmla="*/ 0 w 3844131"/>
                <a:gd name="connsiteY21" fmla="*/ 3093907 h 3933349"/>
                <a:gd name="connsiteX22" fmla="*/ 3339326 w 3844131"/>
                <a:gd name="connsiteY22" fmla="*/ 2263855 h 3933349"/>
                <a:gd name="connsiteX23" fmla="*/ 3844131 w 3844131"/>
                <a:gd name="connsiteY23" fmla="*/ 2263855 h 3933349"/>
                <a:gd name="connsiteX24" fmla="*/ 3844131 w 3844131"/>
                <a:gd name="connsiteY24" fmla="*/ 2390544 h 3933349"/>
                <a:gd name="connsiteX25" fmla="*/ 3430824 w 3844131"/>
                <a:gd name="connsiteY25" fmla="*/ 2390544 h 3933349"/>
                <a:gd name="connsiteX26" fmla="*/ 3150272 w 3844131"/>
                <a:gd name="connsiteY26" fmla="*/ 2951648 h 3933349"/>
                <a:gd name="connsiteX27" fmla="*/ 3430824 w 3844131"/>
                <a:gd name="connsiteY27" fmla="*/ 3512752 h 3933349"/>
                <a:gd name="connsiteX28" fmla="*/ 3844131 w 3844131"/>
                <a:gd name="connsiteY28" fmla="*/ 3512752 h 3933349"/>
                <a:gd name="connsiteX29" fmla="*/ 3844131 w 3844131"/>
                <a:gd name="connsiteY29" fmla="*/ 3639441 h 3933349"/>
                <a:gd name="connsiteX30" fmla="*/ 3339326 w 3844131"/>
                <a:gd name="connsiteY30" fmla="*/ 3639441 h 3933349"/>
                <a:gd name="connsiteX31" fmla="*/ 2995429 w 3844131"/>
                <a:gd name="connsiteY31" fmla="*/ 2951648 h 3933349"/>
                <a:gd name="connsiteX32" fmla="*/ 0 w 3844131"/>
                <a:gd name="connsiteY32" fmla="*/ 2263855 h 3933349"/>
                <a:gd name="connsiteX33" fmla="*/ 504805 w 3844131"/>
                <a:gd name="connsiteY33" fmla="*/ 2263855 h 3933349"/>
                <a:gd name="connsiteX34" fmla="*/ 848701 w 3844131"/>
                <a:gd name="connsiteY34" fmla="*/ 2951648 h 3933349"/>
                <a:gd name="connsiteX35" fmla="*/ 504805 w 3844131"/>
                <a:gd name="connsiteY35" fmla="*/ 3639441 h 3933349"/>
                <a:gd name="connsiteX36" fmla="*/ 0 w 3844131"/>
                <a:gd name="connsiteY36" fmla="*/ 3639441 h 3933349"/>
                <a:gd name="connsiteX37" fmla="*/ 0 w 3844131"/>
                <a:gd name="connsiteY37" fmla="*/ 3512752 h 3933349"/>
                <a:gd name="connsiteX38" fmla="*/ 413306 w 3844131"/>
                <a:gd name="connsiteY38" fmla="*/ 3512752 h 3933349"/>
                <a:gd name="connsiteX39" fmla="*/ 693858 w 3844131"/>
                <a:gd name="connsiteY39" fmla="*/ 2951648 h 3933349"/>
                <a:gd name="connsiteX40" fmla="*/ 413306 w 3844131"/>
                <a:gd name="connsiteY40" fmla="*/ 2390544 h 3933349"/>
                <a:gd name="connsiteX41" fmla="*/ 0 w 3844131"/>
                <a:gd name="connsiteY41" fmla="*/ 2390544 h 3933349"/>
                <a:gd name="connsiteX42" fmla="*/ 1819322 w 3844131"/>
                <a:gd name="connsiteY42" fmla="*/ 1824415 h 3933349"/>
                <a:gd name="connsiteX43" fmla="*/ 2024809 w 3844131"/>
                <a:gd name="connsiteY43" fmla="*/ 1824415 h 3933349"/>
                <a:gd name="connsiteX44" fmla="*/ 2095938 w 3844131"/>
                <a:gd name="connsiteY44" fmla="*/ 1966674 h 3933349"/>
                <a:gd name="connsiteX45" fmla="*/ 2024809 w 3844131"/>
                <a:gd name="connsiteY45" fmla="*/ 2108933 h 3933349"/>
                <a:gd name="connsiteX46" fmla="*/ 1819322 w 3844131"/>
                <a:gd name="connsiteY46" fmla="*/ 2108933 h 3933349"/>
                <a:gd name="connsiteX47" fmla="*/ 1748192 w 3844131"/>
                <a:gd name="connsiteY47" fmla="*/ 1966674 h 3933349"/>
                <a:gd name="connsiteX48" fmla="*/ 1516820 w 3844131"/>
                <a:gd name="connsiteY48" fmla="*/ 1405570 h 3933349"/>
                <a:gd name="connsiteX49" fmla="*/ 1236268 w 3844131"/>
                <a:gd name="connsiteY49" fmla="*/ 1966674 h 3933349"/>
                <a:gd name="connsiteX50" fmla="*/ 1516820 w 3844131"/>
                <a:gd name="connsiteY50" fmla="*/ 2527778 h 3933349"/>
                <a:gd name="connsiteX51" fmla="*/ 2327310 w 3844131"/>
                <a:gd name="connsiteY51" fmla="*/ 2527778 h 3933349"/>
                <a:gd name="connsiteX52" fmla="*/ 2607862 w 3844131"/>
                <a:gd name="connsiteY52" fmla="*/ 1966674 h 3933349"/>
                <a:gd name="connsiteX53" fmla="*/ 2327310 w 3844131"/>
                <a:gd name="connsiteY53" fmla="*/ 1405570 h 3933349"/>
                <a:gd name="connsiteX54" fmla="*/ 1425322 w 3844131"/>
                <a:gd name="connsiteY54" fmla="*/ 1278881 h 3933349"/>
                <a:gd name="connsiteX55" fmla="*/ 2418809 w 3844131"/>
                <a:gd name="connsiteY55" fmla="*/ 1278881 h 3933349"/>
                <a:gd name="connsiteX56" fmla="*/ 2762705 w 3844131"/>
                <a:gd name="connsiteY56" fmla="*/ 1966674 h 3933349"/>
                <a:gd name="connsiteX57" fmla="*/ 2418809 w 3844131"/>
                <a:gd name="connsiteY57" fmla="*/ 2654467 h 3933349"/>
                <a:gd name="connsiteX58" fmla="*/ 1425322 w 3844131"/>
                <a:gd name="connsiteY58" fmla="*/ 2654467 h 3933349"/>
                <a:gd name="connsiteX59" fmla="*/ 1081425 w 3844131"/>
                <a:gd name="connsiteY59" fmla="*/ 1966674 h 3933349"/>
                <a:gd name="connsiteX60" fmla="*/ 3733326 w 3844131"/>
                <a:gd name="connsiteY60" fmla="*/ 841424 h 3933349"/>
                <a:gd name="connsiteX61" fmla="*/ 3844131 w 3844131"/>
                <a:gd name="connsiteY61" fmla="*/ 841424 h 3933349"/>
                <a:gd name="connsiteX62" fmla="*/ 3844131 w 3844131"/>
                <a:gd name="connsiteY62" fmla="*/ 1125942 h 3933349"/>
                <a:gd name="connsiteX63" fmla="*/ 3733326 w 3844131"/>
                <a:gd name="connsiteY63" fmla="*/ 1125942 h 3933349"/>
                <a:gd name="connsiteX64" fmla="*/ 3662196 w 3844131"/>
                <a:gd name="connsiteY64" fmla="*/ 983683 h 3933349"/>
                <a:gd name="connsiteX65" fmla="*/ 0 w 3844131"/>
                <a:gd name="connsiteY65" fmla="*/ 841424 h 3933349"/>
                <a:gd name="connsiteX66" fmla="*/ 110805 w 3844131"/>
                <a:gd name="connsiteY66" fmla="*/ 841424 h 3933349"/>
                <a:gd name="connsiteX67" fmla="*/ 181934 w 3844131"/>
                <a:gd name="connsiteY67" fmla="*/ 983683 h 3933349"/>
                <a:gd name="connsiteX68" fmla="*/ 110805 w 3844131"/>
                <a:gd name="connsiteY68" fmla="*/ 1125942 h 3933349"/>
                <a:gd name="connsiteX69" fmla="*/ 0 w 3844131"/>
                <a:gd name="connsiteY69" fmla="*/ 1125942 h 3933349"/>
                <a:gd name="connsiteX70" fmla="*/ 3339326 w 3844131"/>
                <a:gd name="connsiteY70" fmla="*/ 295891 h 3933349"/>
                <a:gd name="connsiteX71" fmla="*/ 3844131 w 3844131"/>
                <a:gd name="connsiteY71" fmla="*/ 295891 h 3933349"/>
                <a:gd name="connsiteX72" fmla="*/ 3844131 w 3844131"/>
                <a:gd name="connsiteY72" fmla="*/ 422580 h 3933349"/>
                <a:gd name="connsiteX73" fmla="*/ 3430824 w 3844131"/>
                <a:gd name="connsiteY73" fmla="*/ 422580 h 3933349"/>
                <a:gd name="connsiteX74" fmla="*/ 3150272 w 3844131"/>
                <a:gd name="connsiteY74" fmla="*/ 983683 h 3933349"/>
                <a:gd name="connsiteX75" fmla="*/ 3430824 w 3844131"/>
                <a:gd name="connsiteY75" fmla="*/ 1544787 h 3933349"/>
                <a:gd name="connsiteX76" fmla="*/ 3844131 w 3844131"/>
                <a:gd name="connsiteY76" fmla="*/ 1544787 h 3933349"/>
                <a:gd name="connsiteX77" fmla="*/ 3844131 w 3844131"/>
                <a:gd name="connsiteY77" fmla="*/ 1671476 h 3933349"/>
                <a:gd name="connsiteX78" fmla="*/ 3339326 w 3844131"/>
                <a:gd name="connsiteY78" fmla="*/ 1671476 h 3933349"/>
                <a:gd name="connsiteX79" fmla="*/ 2995429 w 3844131"/>
                <a:gd name="connsiteY79" fmla="*/ 983683 h 3933349"/>
                <a:gd name="connsiteX80" fmla="*/ 0 w 3844131"/>
                <a:gd name="connsiteY80" fmla="*/ 295890 h 3933349"/>
                <a:gd name="connsiteX81" fmla="*/ 504805 w 3844131"/>
                <a:gd name="connsiteY81" fmla="*/ 295890 h 3933349"/>
                <a:gd name="connsiteX82" fmla="*/ 848701 w 3844131"/>
                <a:gd name="connsiteY82" fmla="*/ 983683 h 3933349"/>
                <a:gd name="connsiteX83" fmla="*/ 504805 w 3844131"/>
                <a:gd name="connsiteY83" fmla="*/ 1671476 h 3933349"/>
                <a:gd name="connsiteX84" fmla="*/ 0 w 3844131"/>
                <a:gd name="connsiteY84" fmla="*/ 1671476 h 3933349"/>
                <a:gd name="connsiteX85" fmla="*/ 0 w 3844131"/>
                <a:gd name="connsiteY85" fmla="*/ 1544787 h 3933349"/>
                <a:gd name="connsiteX86" fmla="*/ 413306 w 3844131"/>
                <a:gd name="connsiteY86" fmla="*/ 1544787 h 3933349"/>
                <a:gd name="connsiteX87" fmla="*/ 693858 w 3844131"/>
                <a:gd name="connsiteY87" fmla="*/ 983683 h 3933349"/>
                <a:gd name="connsiteX88" fmla="*/ 413306 w 3844131"/>
                <a:gd name="connsiteY88" fmla="*/ 422579 h 3933349"/>
                <a:gd name="connsiteX89" fmla="*/ 0 w 3844131"/>
                <a:gd name="connsiteY89" fmla="*/ 422579 h 3933349"/>
                <a:gd name="connsiteX90" fmla="*/ 1748837 w 3844131"/>
                <a:gd name="connsiteY90" fmla="*/ 0 h 3933349"/>
                <a:gd name="connsiteX91" fmla="*/ 2095293 w 3844131"/>
                <a:gd name="connsiteY91" fmla="*/ 0 h 3933349"/>
                <a:gd name="connsiteX92" fmla="*/ 2024809 w 3844131"/>
                <a:gd name="connsiteY92" fmla="*/ 140969 h 3933349"/>
                <a:gd name="connsiteX93" fmla="*/ 1819322 w 3844131"/>
                <a:gd name="connsiteY93" fmla="*/ 140969 h 3933349"/>
                <a:gd name="connsiteX94" fmla="*/ 1082070 w 3844131"/>
                <a:gd name="connsiteY94" fmla="*/ 0 h 3933349"/>
                <a:gd name="connsiteX95" fmla="*/ 1236913 w 3844131"/>
                <a:gd name="connsiteY95" fmla="*/ 0 h 3933349"/>
                <a:gd name="connsiteX96" fmla="*/ 1516820 w 3844131"/>
                <a:gd name="connsiteY96" fmla="*/ 559814 h 3933349"/>
                <a:gd name="connsiteX97" fmla="*/ 2327310 w 3844131"/>
                <a:gd name="connsiteY97" fmla="*/ 559814 h 3933349"/>
                <a:gd name="connsiteX98" fmla="*/ 2607217 w 3844131"/>
                <a:gd name="connsiteY98" fmla="*/ 0 h 3933349"/>
                <a:gd name="connsiteX99" fmla="*/ 2762060 w 3844131"/>
                <a:gd name="connsiteY99" fmla="*/ 0 h 3933349"/>
                <a:gd name="connsiteX100" fmla="*/ 2418809 w 3844131"/>
                <a:gd name="connsiteY100" fmla="*/ 686503 h 3933349"/>
                <a:gd name="connsiteX101" fmla="*/ 1425322 w 3844131"/>
                <a:gd name="connsiteY101" fmla="*/ 686503 h 39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844131" h="3933349">
                  <a:moveTo>
                    <a:pt x="1819322" y="3792380"/>
                  </a:moveTo>
                  <a:lnTo>
                    <a:pt x="2024809" y="3792380"/>
                  </a:lnTo>
                  <a:lnTo>
                    <a:pt x="2095293" y="3933349"/>
                  </a:lnTo>
                  <a:lnTo>
                    <a:pt x="1748837" y="3933349"/>
                  </a:lnTo>
                  <a:close/>
                  <a:moveTo>
                    <a:pt x="1425322" y="3246846"/>
                  </a:moveTo>
                  <a:lnTo>
                    <a:pt x="2418809" y="3246846"/>
                  </a:lnTo>
                  <a:lnTo>
                    <a:pt x="2762060" y="3933349"/>
                  </a:lnTo>
                  <a:lnTo>
                    <a:pt x="2607217" y="3933349"/>
                  </a:lnTo>
                  <a:lnTo>
                    <a:pt x="2327310" y="3373535"/>
                  </a:lnTo>
                  <a:lnTo>
                    <a:pt x="1516820" y="3373535"/>
                  </a:lnTo>
                  <a:lnTo>
                    <a:pt x="1236913" y="3933349"/>
                  </a:lnTo>
                  <a:lnTo>
                    <a:pt x="1082070" y="3933349"/>
                  </a:lnTo>
                  <a:close/>
                  <a:moveTo>
                    <a:pt x="3733326" y="2809389"/>
                  </a:moveTo>
                  <a:lnTo>
                    <a:pt x="3844131" y="2809389"/>
                  </a:lnTo>
                  <a:lnTo>
                    <a:pt x="3844131" y="3093907"/>
                  </a:lnTo>
                  <a:lnTo>
                    <a:pt x="3733326" y="3093907"/>
                  </a:lnTo>
                  <a:lnTo>
                    <a:pt x="3662196" y="2951648"/>
                  </a:lnTo>
                  <a:close/>
                  <a:moveTo>
                    <a:pt x="0" y="2809389"/>
                  </a:moveTo>
                  <a:lnTo>
                    <a:pt x="110805" y="2809389"/>
                  </a:lnTo>
                  <a:lnTo>
                    <a:pt x="181934" y="2951648"/>
                  </a:lnTo>
                  <a:lnTo>
                    <a:pt x="110805" y="3093907"/>
                  </a:lnTo>
                  <a:lnTo>
                    <a:pt x="0" y="3093907"/>
                  </a:lnTo>
                  <a:close/>
                  <a:moveTo>
                    <a:pt x="3339326" y="2263855"/>
                  </a:moveTo>
                  <a:lnTo>
                    <a:pt x="3844131" y="2263855"/>
                  </a:lnTo>
                  <a:lnTo>
                    <a:pt x="3844131" y="2390544"/>
                  </a:lnTo>
                  <a:lnTo>
                    <a:pt x="3430824" y="2390544"/>
                  </a:lnTo>
                  <a:lnTo>
                    <a:pt x="3150272" y="2951648"/>
                  </a:lnTo>
                  <a:lnTo>
                    <a:pt x="3430824" y="3512752"/>
                  </a:lnTo>
                  <a:lnTo>
                    <a:pt x="3844131" y="3512752"/>
                  </a:lnTo>
                  <a:lnTo>
                    <a:pt x="3844131" y="3639441"/>
                  </a:lnTo>
                  <a:lnTo>
                    <a:pt x="3339326" y="3639441"/>
                  </a:lnTo>
                  <a:lnTo>
                    <a:pt x="2995429" y="2951648"/>
                  </a:lnTo>
                  <a:close/>
                  <a:moveTo>
                    <a:pt x="0" y="2263855"/>
                  </a:moveTo>
                  <a:lnTo>
                    <a:pt x="504805" y="2263855"/>
                  </a:lnTo>
                  <a:lnTo>
                    <a:pt x="848701" y="2951648"/>
                  </a:lnTo>
                  <a:lnTo>
                    <a:pt x="504805" y="3639441"/>
                  </a:lnTo>
                  <a:lnTo>
                    <a:pt x="0" y="3639441"/>
                  </a:lnTo>
                  <a:lnTo>
                    <a:pt x="0" y="3512752"/>
                  </a:lnTo>
                  <a:lnTo>
                    <a:pt x="413306" y="3512752"/>
                  </a:lnTo>
                  <a:lnTo>
                    <a:pt x="693858" y="2951648"/>
                  </a:lnTo>
                  <a:lnTo>
                    <a:pt x="413306" y="2390544"/>
                  </a:lnTo>
                  <a:lnTo>
                    <a:pt x="0" y="2390544"/>
                  </a:lnTo>
                  <a:close/>
                  <a:moveTo>
                    <a:pt x="1819322" y="1824415"/>
                  </a:moveTo>
                  <a:lnTo>
                    <a:pt x="2024809" y="1824415"/>
                  </a:lnTo>
                  <a:lnTo>
                    <a:pt x="2095938" y="1966674"/>
                  </a:lnTo>
                  <a:lnTo>
                    <a:pt x="2024809" y="2108933"/>
                  </a:lnTo>
                  <a:lnTo>
                    <a:pt x="1819322" y="2108933"/>
                  </a:lnTo>
                  <a:lnTo>
                    <a:pt x="1748192" y="1966674"/>
                  </a:lnTo>
                  <a:close/>
                  <a:moveTo>
                    <a:pt x="1516820" y="1405570"/>
                  </a:moveTo>
                  <a:lnTo>
                    <a:pt x="1236268" y="1966674"/>
                  </a:lnTo>
                  <a:lnTo>
                    <a:pt x="1516820" y="2527778"/>
                  </a:lnTo>
                  <a:lnTo>
                    <a:pt x="2327310" y="2527778"/>
                  </a:lnTo>
                  <a:lnTo>
                    <a:pt x="2607862" y="1966674"/>
                  </a:lnTo>
                  <a:lnTo>
                    <a:pt x="2327310" y="1405570"/>
                  </a:lnTo>
                  <a:close/>
                  <a:moveTo>
                    <a:pt x="1425322" y="1278881"/>
                  </a:moveTo>
                  <a:lnTo>
                    <a:pt x="2418809" y="1278881"/>
                  </a:lnTo>
                  <a:lnTo>
                    <a:pt x="2762705" y="1966674"/>
                  </a:lnTo>
                  <a:lnTo>
                    <a:pt x="2418809" y="2654467"/>
                  </a:lnTo>
                  <a:lnTo>
                    <a:pt x="1425322" y="2654467"/>
                  </a:lnTo>
                  <a:lnTo>
                    <a:pt x="1081425" y="1966674"/>
                  </a:lnTo>
                  <a:close/>
                  <a:moveTo>
                    <a:pt x="3733326" y="841424"/>
                  </a:moveTo>
                  <a:lnTo>
                    <a:pt x="3844131" y="841424"/>
                  </a:lnTo>
                  <a:lnTo>
                    <a:pt x="3844131" y="1125942"/>
                  </a:lnTo>
                  <a:lnTo>
                    <a:pt x="3733326" y="1125942"/>
                  </a:lnTo>
                  <a:lnTo>
                    <a:pt x="3662196" y="983683"/>
                  </a:lnTo>
                  <a:close/>
                  <a:moveTo>
                    <a:pt x="0" y="841424"/>
                  </a:moveTo>
                  <a:lnTo>
                    <a:pt x="110805" y="841424"/>
                  </a:lnTo>
                  <a:lnTo>
                    <a:pt x="181934" y="983683"/>
                  </a:lnTo>
                  <a:lnTo>
                    <a:pt x="110805" y="1125942"/>
                  </a:lnTo>
                  <a:lnTo>
                    <a:pt x="0" y="1125942"/>
                  </a:lnTo>
                  <a:close/>
                  <a:moveTo>
                    <a:pt x="3339326" y="295891"/>
                  </a:moveTo>
                  <a:lnTo>
                    <a:pt x="3844131" y="295891"/>
                  </a:lnTo>
                  <a:lnTo>
                    <a:pt x="3844131" y="422580"/>
                  </a:lnTo>
                  <a:lnTo>
                    <a:pt x="3430824" y="422580"/>
                  </a:lnTo>
                  <a:lnTo>
                    <a:pt x="3150272" y="983683"/>
                  </a:lnTo>
                  <a:lnTo>
                    <a:pt x="3430824" y="1544787"/>
                  </a:lnTo>
                  <a:lnTo>
                    <a:pt x="3844131" y="1544787"/>
                  </a:lnTo>
                  <a:lnTo>
                    <a:pt x="3844131" y="1671476"/>
                  </a:lnTo>
                  <a:lnTo>
                    <a:pt x="3339326" y="1671476"/>
                  </a:lnTo>
                  <a:lnTo>
                    <a:pt x="2995429" y="983683"/>
                  </a:lnTo>
                  <a:close/>
                  <a:moveTo>
                    <a:pt x="0" y="295890"/>
                  </a:moveTo>
                  <a:lnTo>
                    <a:pt x="504805" y="295890"/>
                  </a:lnTo>
                  <a:lnTo>
                    <a:pt x="848701" y="983683"/>
                  </a:lnTo>
                  <a:lnTo>
                    <a:pt x="504805" y="1671476"/>
                  </a:lnTo>
                  <a:lnTo>
                    <a:pt x="0" y="1671476"/>
                  </a:lnTo>
                  <a:lnTo>
                    <a:pt x="0" y="1544787"/>
                  </a:lnTo>
                  <a:lnTo>
                    <a:pt x="413306" y="1544787"/>
                  </a:lnTo>
                  <a:lnTo>
                    <a:pt x="693858" y="983683"/>
                  </a:lnTo>
                  <a:lnTo>
                    <a:pt x="413306" y="422579"/>
                  </a:lnTo>
                  <a:lnTo>
                    <a:pt x="0" y="422579"/>
                  </a:lnTo>
                  <a:close/>
                  <a:moveTo>
                    <a:pt x="1748837" y="0"/>
                  </a:moveTo>
                  <a:lnTo>
                    <a:pt x="2095293" y="0"/>
                  </a:lnTo>
                  <a:lnTo>
                    <a:pt x="2024809" y="140969"/>
                  </a:lnTo>
                  <a:lnTo>
                    <a:pt x="1819322" y="140969"/>
                  </a:lnTo>
                  <a:close/>
                  <a:moveTo>
                    <a:pt x="1082070" y="0"/>
                  </a:moveTo>
                  <a:lnTo>
                    <a:pt x="1236913" y="0"/>
                  </a:lnTo>
                  <a:lnTo>
                    <a:pt x="1516820" y="559814"/>
                  </a:lnTo>
                  <a:lnTo>
                    <a:pt x="2327310" y="559814"/>
                  </a:lnTo>
                  <a:lnTo>
                    <a:pt x="2607217" y="0"/>
                  </a:lnTo>
                  <a:lnTo>
                    <a:pt x="2762060" y="0"/>
                  </a:lnTo>
                  <a:lnTo>
                    <a:pt x="2418809" y="686503"/>
                  </a:lnTo>
                  <a:lnTo>
                    <a:pt x="1425322" y="686503"/>
                  </a:ln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AAD17F60-04C8-46B8-835B-E4339174EE1B}"/>
              </a:ext>
            </a:extLst>
          </p:cNvPr>
          <p:cNvGrpSpPr/>
          <p:nvPr/>
        </p:nvGrpSpPr>
        <p:grpSpPr>
          <a:xfrm>
            <a:off x="1300115" y="866463"/>
            <a:ext cx="409309" cy="415891"/>
            <a:chOff x="2874821" y="1464509"/>
            <a:chExt cx="3866804" cy="3928981"/>
          </a:xfrm>
          <a:solidFill>
            <a:srgbClr val="FF0000"/>
          </a:solidFill>
        </p:grpSpPr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9050C34B-CC30-4B02-BFD0-05E5096A4485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11CFF9E-E591-4359-9D3B-0F7B849D41D0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307931 w 3866804"/>
                <a:gd name="connsiteY0" fmla="*/ 3066426 h 3928981"/>
                <a:gd name="connsiteX1" fmla="*/ 2558874 w 3866804"/>
                <a:gd name="connsiteY1" fmla="*/ 3066426 h 3928981"/>
                <a:gd name="connsiteX2" fmla="*/ 2990151 w 3866804"/>
                <a:gd name="connsiteY2" fmla="*/ 3928981 h 3928981"/>
                <a:gd name="connsiteX3" fmla="*/ 876653 w 3866804"/>
                <a:gd name="connsiteY3" fmla="*/ 3928981 h 3928981"/>
                <a:gd name="connsiteX4" fmla="*/ 3221935 w 3866804"/>
                <a:gd name="connsiteY4" fmla="*/ 2083435 h 3928981"/>
                <a:gd name="connsiteX5" fmla="*/ 3866804 w 3866804"/>
                <a:gd name="connsiteY5" fmla="*/ 2083435 h 3928981"/>
                <a:gd name="connsiteX6" fmla="*/ 3866804 w 3866804"/>
                <a:gd name="connsiteY6" fmla="*/ 3815493 h 3928981"/>
                <a:gd name="connsiteX7" fmla="*/ 3221935 w 3866804"/>
                <a:gd name="connsiteY7" fmla="*/ 3815493 h 3928981"/>
                <a:gd name="connsiteX8" fmla="*/ 2788920 w 3866804"/>
                <a:gd name="connsiteY8" fmla="*/ 2949464 h 3928981"/>
                <a:gd name="connsiteX9" fmla="*/ 0 w 3866804"/>
                <a:gd name="connsiteY9" fmla="*/ 2083435 h 3928981"/>
                <a:gd name="connsiteX10" fmla="*/ 644870 w 3866804"/>
                <a:gd name="connsiteY10" fmla="*/ 2083435 h 3928981"/>
                <a:gd name="connsiteX11" fmla="*/ 1077884 w 3866804"/>
                <a:gd name="connsiteY11" fmla="*/ 2949464 h 3928981"/>
                <a:gd name="connsiteX12" fmla="*/ 644870 w 3866804"/>
                <a:gd name="connsiteY12" fmla="*/ 3815493 h 3928981"/>
                <a:gd name="connsiteX13" fmla="*/ 0 w 3866804"/>
                <a:gd name="connsiteY13" fmla="*/ 3815493 h 3928981"/>
                <a:gd name="connsiteX14" fmla="*/ 1307931 w 3866804"/>
                <a:gd name="connsiteY14" fmla="*/ 1098461 h 3928981"/>
                <a:gd name="connsiteX15" fmla="*/ 2558874 w 3866804"/>
                <a:gd name="connsiteY15" fmla="*/ 1098461 h 3928981"/>
                <a:gd name="connsiteX16" fmla="*/ 2991888 w 3866804"/>
                <a:gd name="connsiteY16" fmla="*/ 1964490 h 3928981"/>
                <a:gd name="connsiteX17" fmla="*/ 2558874 w 3866804"/>
                <a:gd name="connsiteY17" fmla="*/ 2830519 h 3928981"/>
                <a:gd name="connsiteX18" fmla="*/ 1307931 w 3866804"/>
                <a:gd name="connsiteY18" fmla="*/ 2830519 h 3928981"/>
                <a:gd name="connsiteX19" fmla="*/ 874916 w 3866804"/>
                <a:gd name="connsiteY19" fmla="*/ 1964490 h 3928981"/>
                <a:gd name="connsiteX20" fmla="*/ 3221935 w 3866804"/>
                <a:gd name="connsiteY20" fmla="*/ 115470 h 3928981"/>
                <a:gd name="connsiteX21" fmla="*/ 3866804 w 3866804"/>
                <a:gd name="connsiteY21" fmla="*/ 115470 h 3928981"/>
                <a:gd name="connsiteX22" fmla="*/ 3866804 w 3866804"/>
                <a:gd name="connsiteY22" fmla="*/ 1847528 h 3928981"/>
                <a:gd name="connsiteX23" fmla="*/ 3221935 w 3866804"/>
                <a:gd name="connsiteY23" fmla="*/ 1847528 h 3928981"/>
                <a:gd name="connsiteX24" fmla="*/ 2788920 w 3866804"/>
                <a:gd name="connsiteY24" fmla="*/ 981499 h 3928981"/>
                <a:gd name="connsiteX25" fmla="*/ 0 w 3866804"/>
                <a:gd name="connsiteY25" fmla="*/ 115470 h 3928981"/>
                <a:gd name="connsiteX26" fmla="*/ 644870 w 3866804"/>
                <a:gd name="connsiteY26" fmla="*/ 115470 h 3928981"/>
                <a:gd name="connsiteX27" fmla="*/ 1077884 w 3866804"/>
                <a:gd name="connsiteY27" fmla="*/ 981499 h 3928981"/>
                <a:gd name="connsiteX28" fmla="*/ 644870 w 3866804"/>
                <a:gd name="connsiteY28" fmla="*/ 1847528 h 3928981"/>
                <a:gd name="connsiteX29" fmla="*/ 0 w 3866804"/>
                <a:gd name="connsiteY29" fmla="*/ 1847528 h 3928981"/>
                <a:gd name="connsiteX30" fmla="*/ 876653 w 3866804"/>
                <a:gd name="connsiteY30" fmla="*/ 0 h 3928981"/>
                <a:gd name="connsiteX31" fmla="*/ 2990151 w 3866804"/>
                <a:gd name="connsiteY31" fmla="*/ 0 h 3928981"/>
                <a:gd name="connsiteX32" fmla="*/ 2558874 w 3866804"/>
                <a:gd name="connsiteY32" fmla="*/ 862555 h 3928981"/>
                <a:gd name="connsiteX33" fmla="*/ 1307931 w 3866804"/>
                <a:gd name="connsiteY33" fmla="*/ 862555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307931" y="3066426"/>
                  </a:moveTo>
                  <a:lnTo>
                    <a:pt x="2558874" y="3066426"/>
                  </a:lnTo>
                  <a:lnTo>
                    <a:pt x="2990151" y="3928981"/>
                  </a:lnTo>
                  <a:lnTo>
                    <a:pt x="876653" y="3928981"/>
                  </a:lnTo>
                  <a:close/>
                  <a:moveTo>
                    <a:pt x="3221935" y="2083435"/>
                  </a:moveTo>
                  <a:lnTo>
                    <a:pt x="3866804" y="2083435"/>
                  </a:lnTo>
                  <a:lnTo>
                    <a:pt x="3866804" y="3815493"/>
                  </a:lnTo>
                  <a:lnTo>
                    <a:pt x="3221935" y="3815493"/>
                  </a:lnTo>
                  <a:lnTo>
                    <a:pt x="2788920" y="2949464"/>
                  </a:lnTo>
                  <a:close/>
                  <a:moveTo>
                    <a:pt x="0" y="2083435"/>
                  </a:moveTo>
                  <a:lnTo>
                    <a:pt x="644870" y="2083435"/>
                  </a:lnTo>
                  <a:lnTo>
                    <a:pt x="1077884" y="2949464"/>
                  </a:lnTo>
                  <a:lnTo>
                    <a:pt x="644870" y="3815493"/>
                  </a:lnTo>
                  <a:lnTo>
                    <a:pt x="0" y="3815493"/>
                  </a:lnTo>
                  <a:close/>
                  <a:moveTo>
                    <a:pt x="1307931" y="1098461"/>
                  </a:moveTo>
                  <a:lnTo>
                    <a:pt x="2558874" y="1098461"/>
                  </a:lnTo>
                  <a:lnTo>
                    <a:pt x="2991888" y="1964490"/>
                  </a:lnTo>
                  <a:lnTo>
                    <a:pt x="2558874" y="2830519"/>
                  </a:lnTo>
                  <a:lnTo>
                    <a:pt x="1307931" y="2830519"/>
                  </a:lnTo>
                  <a:lnTo>
                    <a:pt x="874916" y="1964490"/>
                  </a:lnTo>
                  <a:close/>
                  <a:moveTo>
                    <a:pt x="3221935" y="115470"/>
                  </a:moveTo>
                  <a:lnTo>
                    <a:pt x="3866804" y="115470"/>
                  </a:lnTo>
                  <a:lnTo>
                    <a:pt x="3866804" y="1847528"/>
                  </a:lnTo>
                  <a:lnTo>
                    <a:pt x="3221935" y="1847528"/>
                  </a:lnTo>
                  <a:lnTo>
                    <a:pt x="2788920" y="981499"/>
                  </a:lnTo>
                  <a:close/>
                  <a:moveTo>
                    <a:pt x="0" y="115470"/>
                  </a:moveTo>
                  <a:lnTo>
                    <a:pt x="644870" y="115470"/>
                  </a:lnTo>
                  <a:lnTo>
                    <a:pt x="1077884" y="981499"/>
                  </a:lnTo>
                  <a:lnTo>
                    <a:pt x="644870" y="1847528"/>
                  </a:lnTo>
                  <a:lnTo>
                    <a:pt x="0" y="1847528"/>
                  </a:lnTo>
                  <a:close/>
                  <a:moveTo>
                    <a:pt x="876653" y="0"/>
                  </a:moveTo>
                  <a:lnTo>
                    <a:pt x="2990151" y="0"/>
                  </a:lnTo>
                  <a:lnTo>
                    <a:pt x="2558874" y="862555"/>
                  </a:lnTo>
                  <a:lnTo>
                    <a:pt x="1307931" y="862555"/>
                  </a:lnTo>
                  <a:close/>
                </a:path>
              </a:pathLst>
            </a:custGeom>
            <a:solidFill>
              <a:srgbClr val="7030A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673A528-39BB-4267-9201-3F285967A3D2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510855 w 3866804"/>
                <a:gd name="connsiteY0" fmla="*/ 3347395 h 3928981"/>
                <a:gd name="connsiteX1" fmla="*/ 2355949 w 3866804"/>
                <a:gd name="connsiteY1" fmla="*/ 3347395 h 3928981"/>
                <a:gd name="connsiteX2" fmla="*/ 2646742 w 3866804"/>
                <a:gd name="connsiteY2" fmla="*/ 3928981 h 3928981"/>
                <a:gd name="connsiteX3" fmla="*/ 1220062 w 3866804"/>
                <a:gd name="connsiteY3" fmla="*/ 3928981 h 3928981"/>
                <a:gd name="connsiteX4" fmla="*/ 3424859 w 3866804"/>
                <a:gd name="connsiteY4" fmla="*/ 2364404 h 3928981"/>
                <a:gd name="connsiteX5" fmla="*/ 3866804 w 3866804"/>
                <a:gd name="connsiteY5" fmla="*/ 2364404 h 3928981"/>
                <a:gd name="connsiteX6" fmla="*/ 3866804 w 3866804"/>
                <a:gd name="connsiteY6" fmla="*/ 3534524 h 3928981"/>
                <a:gd name="connsiteX7" fmla="*/ 3424859 w 3866804"/>
                <a:gd name="connsiteY7" fmla="*/ 3534524 h 3928981"/>
                <a:gd name="connsiteX8" fmla="*/ 3132329 w 3866804"/>
                <a:gd name="connsiteY8" fmla="*/ 2949464 h 3928981"/>
                <a:gd name="connsiteX9" fmla="*/ 0 w 3866804"/>
                <a:gd name="connsiteY9" fmla="*/ 2364404 h 3928981"/>
                <a:gd name="connsiteX10" fmla="*/ 441945 w 3866804"/>
                <a:gd name="connsiteY10" fmla="*/ 2364404 h 3928981"/>
                <a:gd name="connsiteX11" fmla="*/ 734475 w 3866804"/>
                <a:gd name="connsiteY11" fmla="*/ 2949464 h 3928981"/>
                <a:gd name="connsiteX12" fmla="*/ 441945 w 3866804"/>
                <a:gd name="connsiteY12" fmla="*/ 3534524 h 3928981"/>
                <a:gd name="connsiteX13" fmla="*/ 0 w 3866804"/>
                <a:gd name="connsiteY13" fmla="*/ 3534524 h 3928981"/>
                <a:gd name="connsiteX14" fmla="*/ 1510855 w 3866804"/>
                <a:gd name="connsiteY14" fmla="*/ 1379430 h 3928981"/>
                <a:gd name="connsiteX15" fmla="*/ 2355949 w 3866804"/>
                <a:gd name="connsiteY15" fmla="*/ 1379430 h 3928981"/>
                <a:gd name="connsiteX16" fmla="*/ 2648479 w 3866804"/>
                <a:gd name="connsiteY16" fmla="*/ 1964490 h 3928981"/>
                <a:gd name="connsiteX17" fmla="*/ 2355949 w 3866804"/>
                <a:gd name="connsiteY17" fmla="*/ 2549550 h 3928981"/>
                <a:gd name="connsiteX18" fmla="*/ 1510855 w 3866804"/>
                <a:gd name="connsiteY18" fmla="*/ 2549550 h 3928981"/>
                <a:gd name="connsiteX19" fmla="*/ 1218325 w 3866804"/>
                <a:gd name="connsiteY19" fmla="*/ 1964490 h 3928981"/>
                <a:gd name="connsiteX20" fmla="*/ 3424859 w 3866804"/>
                <a:gd name="connsiteY20" fmla="*/ 396439 h 3928981"/>
                <a:gd name="connsiteX21" fmla="*/ 3866804 w 3866804"/>
                <a:gd name="connsiteY21" fmla="*/ 396439 h 3928981"/>
                <a:gd name="connsiteX22" fmla="*/ 3866804 w 3866804"/>
                <a:gd name="connsiteY22" fmla="*/ 1566559 h 3928981"/>
                <a:gd name="connsiteX23" fmla="*/ 3424859 w 3866804"/>
                <a:gd name="connsiteY23" fmla="*/ 1566559 h 3928981"/>
                <a:gd name="connsiteX24" fmla="*/ 3132329 w 3866804"/>
                <a:gd name="connsiteY24" fmla="*/ 981499 h 3928981"/>
                <a:gd name="connsiteX25" fmla="*/ 0 w 3866804"/>
                <a:gd name="connsiteY25" fmla="*/ 396439 h 3928981"/>
                <a:gd name="connsiteX26" fmla="*/ 441945 w 3866804"/>
                <a:gd name="connsiteY26" fmla="*/ 396439 h 3928981"/>
                <a:gd name="connsiteX27" fmla="*/ 734475 w 3866804"/>
                <a:gd name="connsiteY27" fmla="*/ 981499 h 3928981"/>
                <a:gd name="connsiteX28" fmla="*/ 441945 w 3866804"/>
                <a:gd name="connsiteY28" fmla="*/ 1566559 h 3928981"/>
                <a:gd name="connsiteX29" fmla="*/ 0 w 3866804"/>
                <a:gd name="connsiteY29" fmla="*/ 1566559 h 3928981"/>
                <a:gd name="connsiteX30" fmla="*/ 1220062 w 3866804"/>
                <a:gd name="connsiteY30" fmla="*/ 0 h 3928981"/>
                <a:gd name="connsiteX31" fmla="*/ 2646742 w 3866804"/>
                <a:gd name="connsiteY31" fmla="*/ 0 h 3928981"/>
                <a:gd name="connsiteX32" fmla="*/ 2355949 w 3866804"/>
                <a:gd name="connsiteY32" fmla="*/ 581586 h 3928981"/>
                <a:gd name="connsiteX33" fmla="*/ 1510855 w 3866804"/>
                <a:gd name="connsiteY33" fmla="*/ 581586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510855" y="3347395"/>
                  </a:moveTo>
                  <a:lnTo>
                    <a:pt x="2355949" y="3347395"/>
                  </a:lnTo>
                  <a:lnTo>
                    <a:pt x="2646742" y="3928981"/>
                  </a:lnTo>
                  <a:lnTo>
                    <a:pt x="1220062" y="3928981"/>
                  </a:lnTo>
                  <a:close/>
                  <a:moveTo>
                    <a:pt x="3424859" y="2364404"/>
                  </a:moveTo>
                  <a:lnTo>
                    <a:pt x="3866804" y="2364404"/>
                  </a:lnTo>
                  <a:lnTo>
                    <a:pt x="3866804" y="3534524"/>
                  </a:lnTo>
                  <a:lnTo>
                    <a:pt x="3424859" y="3534524"/>
                  </a:lnTo>
                  <a:lnTo>
                    <a:pt x="3132329" y="2949464"/>
                  </a:lnTo>
                  <a:close/>
                  <a:moveTo>
                    <a:pt x="0" y="2364404"/>
                  </a:moveTo>
                  <a:lnTo>
                    <a:pt x="441945" y="2364404"/>
                  </a:lnTo>
                  <a:lnTo>
                    <a:pt x="734475" y="2949464"/>
                  </a:lnTo>
                  <a:lnTo>
                    <a:pt x="441945" y="3534524"/>
                  </a:lnTo>
                  <a:lnTo>
                    <a:pt x="0" y="3534524"/>
                  </a:lnTo>
                  <a:close/>
                  <a:moveTo>
                    <a:pt x="1510855" y="1379430"/>
                  </a:moveTo>
                  <a:lnTo>
                    <a:pt x="2355949" y="1379430"/>
                  </a:lnTo>
                  <a:lnTo>
                    <a:pt x="2648479" y="1964490"/>
                  </a:lnTo>
                  <a:lnTo>
                    <a:pt x="2355949" y="2549550"/>
                  </a:lnTo>
                  <a:lnTo>
                    <a:pt x="1510855" y="2549550"/>
                  </a:lnTo>
                  <a:lnTo>
                    <a:pt x="1218325" y="1964490"/>
                  </a:lnTo>
                  <a:close/>
                  <a:moveTo>
                    <a:pt x="3424859" y="396439"/>
                  </a:moveTo>
                  <a:lnTo>
                    <a:pt x="3866804" y="396439"/>
                  </a:lnTo>
                  <a:lnTo>
                    <a:pt x="3866804" y="1566559"/>
                  </a:lnTo>
                  <a:lnTo>
                    <a:pt x="3424859" y="1566559"/>
                  </a:lnTo>
                  <a:lnTo>
                    <a:pt x="3132329" y="981499"/>
                  </a:lnTo>
                  <a:close/>
                  <a:moveTo>
                    <a:pt x="0" y="396439"/>
                  </a:moveTo>
                  <a:lnTo>
                    <a:pt x="441945" y="396439"/>
                  </a:lnTo>
                  <a:lnTo>
                    <a:pt x="734475" y="981499"/>
                  </a:lnTo>
                  <a:lnTo>
                    <a:pt x="441945" y="1566559"/>
                  </a:lnTo>
                  <a:lnTo>
                    <a:pt x="0" y="1566559"/>
                  </a:lnTo>
                  <a:close/>
                  <a:moveTo>
                    <a:pt x="1220062" y="0"/>
                  </a:moveTo>
                  <a:lnTo>
                    <a:pt x="2646742" y="0"/>
                  </a:lnTo>
                  <a:lnTo>
                    <a:pt x="2355949" y="581586"/>
                  </a:lnTo>
                  <a:lnTo>
                    <a:pt x="1510855" y="581586"/>
                  </a:lnTo>
                  <a:close/>
                </a:path>
              </a:pathLst>
            </a:custGeom>
            <a:solidFill>
              <a:srgbClr val="CC66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DC6DD604-A96D-4E6E-9078-92C0D43058BF}"/>
                </a:ext>
              </a:extLst>
            </p:cNvPr>
            <p:cNvSpPr/>
            <p:nvPr/>
          </p:nvSpPr>
          <p:spPr>
            <a:xfrm>
              <a:off x="2874821" y="1464509"/>
              <a:ext cx="3866804" cy="3928981"/>
            </a:xfrm>
            <a:custGeom>
              <a:avLst/>
              <a:gdLst>
                <a:gd name="connsiteX0" fmla="*/ 1713593 w 3866804"/>
                <a:gd name="connsiteY0" fmla="*/ 3628104 h 3928981"/>
                <a:gd name="connsiteX1" fmla="*/ 2153212 w 3866804"/>
                <a:gd name="connsiteY1" fmla="*/ 3628104 h 3928981"/>
                <a:gd name="connsiteX2" fmla="*/ 2303650 w 3866804"/>
                <a:gd name="connsiteY2" fmla="*/ 3928981 h 3928981"/>
                <a:gd name="connsiteX3" fmla="*/ 1563154 w 3866804"/>
                <a:gd name="connsiteY3" fmla="*/ 3928981 h 3928981"/>
                <a:gd name="connsiteX4" fmla="*/ 3627597 w 3866804"/>
                <a:gd name="connsiteY4" fmla="*/ 2645113 h 3928981"/>
                <a:gd name="connsiteX5" fmla="*/ 3866804 w 3866804"/>
                <a:gd name="connsiteY5" fmla="*/ 2645113 h 3928981"/>
                <a:gd name="connsiteX6" fmla="*/ 3866804 w 3866804"/>
                <a:gd name="connsiteY6" fmla="*/ 3253815 h 3928981"/>
                <a:gd name="connsiteX7" fmla="*/ 3627597 w 3866804"/>
                <a:gd name="connsiteY7" fmla="*/ 3253815 h 3928981"/>
                <a:gd name="connsiteX8" fmla="*/ 3475421 w 3866804"/>
                <a:gd name="connsiteY8" fmla="*/ 2949464 h 3928981"/>
                <a:gd name="connsiteX9" fmla="*/ 0 w 3866804"/>
                <a:gd name="connsiteY9" fmla="*/ 2645113 h 3928981"/>
                <a:gd name="connsiteX10" fmla="*/ 239208 w 3866804"/>
                <a:gd name="connsiteY10" fmla="*/ 2645113 h 3928981"/>
                <a:gd name="connsiteX11" fmla="*/ 391383 w 3866804"/>
                <a:gd name="connsiteY11" fmla="*/ 2949464 h 3928981"/>
                <a:gd name="connsiteX12" fmla="*/ 239208 w 3866804"/>
                <a:gd name="connsiteY12" fmla="*/ 3253815 h 3928981"/>
                <a:gd name="connsiteX13" fmla="*/ 0 w 3866804"/>
                <a:gd name="connsiteY13" fmla="*/ 3253815 h 3928981"/>
                <a:gd name="connsiteX14" fmla="*/ 1713593 w 3866804"/>
                <a:gd name="connsiteY14" fmla="*/ 1660139 h 3928981"/>
                <a:gd name="connsiteX15" fmla="*/ 2153212 w 3866804"/>
                <a:gd name="connsiteY15" fmla="*/ 1660139 h 3928981"/>
                <a:gd name="connsiteX16" fmla="*/ 2305387 w 3866804"/>
                <a:gd name="connsiteY16" fmla="*/ 1964490 h 3928981"/>
                <a:gd name="connsiteX17" fmla="*/ 2153212 w 3866804"/>
                <a:gd name="connsiteY17" fmla="*/ 2268841 h 3928981"/>
                <a:gd name="connsiteX18" fmla="*/ 1713593 w 3866804"/>
                <a:gd name="connsiteY18" fmla="*/ 2268841 h 3928981"/>
                <a:gd name="connsiteX19" fmla="*/ 1561417 w 3866804"/>
                <a:gd name="connsiteY19" fmla="*/ 1964490 h 3928981"/>
                <a:gd name="connsiteX20" fmla="*/ 3627597 w 3866804"/>
                <a:gd name="connsiteY20" fmla="*/ 677148 h 3928981"/>
                <a:gd name="connsiteX21" fmla="*/ 3866804 w 3866804"/>
                <a:gd name="connsiteY21" fmla="*/ 677148 h 3928981"/>
                <a:gd name="connsiteX22" fmla="*/ 3866804 w 3866804"/>
                <a:gd name="connsiteY22" fmla="*/ 1285850 h 3928981"/>
                <a:gd name="connsiteX23" fmla="*/ 3627597 w 3866804"/>
                <a:gd name="connsiteY23" fmla="*/ 1285850 h 3928981"/>
                <a:gd name="connsiteX24" fmla="*/ 3475421 w 3866804"/>
                <a:gd name="connsiteY24" fmla="*/ 981499 h 3928981"/>
                <a:gd name="connsiteX25" fmla="*/ 0 w 3866804"/>
                <a:gd name="connsiteY25" fmla="*/ 677148 h 3928981"/>
                <a:gd name="connsiteX26" fmla="*/ 239208 w 3866804"/>
                <a:gd name="connsiteY26" fmla="*/ 677148 h 3928981"/>
                <a:gd name="connsiteX27" fmla="*/ 391383 w 3866804"/>
                <a:gd name="connsiteY27" fmla="*/ 981499 h 3928981"/>
                <a:gd name="connsiteX28" fmla="*/ 239208 w 3866804"/>
                <a:gd name="connsiteY28" fmla="*/ 1285850 h 3928981"/>
                <a:gd name="connsiteX29" fmla="*/ 0 w 3866804"/>
                <a:gd name="connsiteY29" fmla="*/ 1285850 h 3928981"/>
                <a:gd name="connsiteX30" fmla="*/ 1563154 w 3866804"/>
                <a:gd name="connsiteY30" fmla="*/ 0 h 3928981"/>
                <a:gd name="connsiteX31" fmla="*/ 2303650 w 3866804"/>
                <a:gd name="connsiteY31" fmla="*/ 0 h 3928981"/>
                <a:gd name="connsiteX32" fmla="*/ 2153212 w 3866804"/>
                <a:gd name="connsiteY32" fmla="*/ 300877 h 3928981"/>
                <a:gd name="connsiteX33" fmla="*/ 1713593 w 3866804"/>
                <a:gd name="connsiteY33" fmla="*/ 300877 h 392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66804" h="3928981">
                  <a:moveTo>
                    <a:pt x="1713593" y="3628104"/>
                  </a:moveTo>
                  <a:lnTo>
                    <a:pt x="2153212" y="3628104"/>
                  </a:lnTo>
                  <a:lnTo>
                    <a:pt x="2303650" y="3928981"/>
                  </a:lnTo>
                  <a:lnTo>
                    <a:pt x="1563154" y="3928981"/>
                  </a:lnTo>
                  <a:close/>
                  <a:moveTo>
                    <a:pt x="3627597" y="2645113"/>
                  </a:moveTo>
                  <a:lnTo>
                    <a:pt x="3866804" y="2645113"/>
                  </a:lnTo>
                  <a:lnTo>
                    <a:pt x="3866804" y="3253815"/>
                  </a:lnTo>
                  <a:lnTo>
                    <a:pt x="3627597" y="3253815"/>
                  </a:lnTo>
                  <a:lnTo>
                    <a:pt x="3475421" y="2949464"/>
                  </a:lnTo>
                  <a:close/>
                  <a:moveTo>
                    <a:pt x="0" y="2645113"/>
                  </a:moveTo>
                  <a:lnTo>
                    <a:pt x="239208" y="2645113"/>
                  </a:lnTo>
                  <a:lnTo>
                    <a:pt x="391383" y="2949464"/>
                  </a:lnTo>
                  <a:lnTo>
                    <a:pt x="239208" y="3253815"/>
                  </a:lnTo>
                  <a:lnTo>
                    <a:pt x="0" y="3253815"/>
                  </a:lnTo>
                  <a:close/>
                  <a:moveTo>
                    <a:pt x="1713593" y="1660139"/>
                  </a:moveTo>
                  <a:lnTo>
                    <a:pt x="2153212" y="1660139"/>
                  </a:lnTo>
                  <a:lnTo>
                    <a:pt x="2305387" y="1964490"/>
                  </a:lnTo>
                  <a:lnTo>
                    <a:pt x="2153212" y="2268841"/>
                  </a:lnTo>
                  <a:lnTo>
                    <a:pt x="1713593" y="2268841"/>
                  </a:lnTo>
                  <a:lnTo>
                    <a:pt x="1561417" y="1964490"/>
                  </a:lnTo>
                  <a:close/>
                  <a:moveTo>
                    <a:pt x="3627597" y="677148"/>
                  </a:moveTo>
                  <a:lnTo>
                    <a:pt x="3866804" y="677148"/>
                  </a:lnTo>
                  <a:lnTo>
                    <a:pt x="3866804" y="1285850"/>
                  </a:lnTo>
                  <a:lnTo>
                    <a:pt x="3627597" y="1285850"/>
                  </a:lnTo>
                  <a:lnTo>
                    <a:pt x="3475421" y="981499"/>
                  </a:lnTo>
                  <a:close/>
                  <a:moveTo>
                    <a:pt x="0" y="677148"/>
                  </a:moveTo>
                  <a:lnTo>
                    <a:pt x="239208" y="677148"/>
                  </a:lnTo>
                  <a:lnTo>
                    <a:pt x="391383" y="981499"/>
                  </a:lnTo>
                  <a:lnTo>
                    <a:pt x="239208" y="1285850"/>
                  </a:lnTo>
                  <a:lnTo>
                    <a:pt x="0" y="1285850"/>
                  </a:lnTo>
                  <a:close/>
                  <a:moveTo>
                    <a:pt x="1563154" y="0"/>
                  </a:moveTo>
                  <a:lnTo>
                    <a:pt x="2303650" y="0"/>
                  </a:lnTo>
                  <a:lnTo>
                    <a:pt x="2153212" y="300877"/>
                  </a:lnTo>
                  <a:lnTo>
                    <a:pt x="1713593" y="300877"/>
                  </a:lnTo>
                  <a:close/>
                </a:path>
              </a:pathLst>
            </a:cu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68283019-85AC-4223-AC8C-CCAB60D477EF}"/>
              </a:ext>
            </a:extLst>
          </p:cNvPr>
          <p:cNvGrpSpPr/>
          <p:nvPr/>
        </p:nvGrpSpPr>
        <p:grpSpPr>
          <a:xfrm>
            <a:off x="5107669" y="3617440"/>
            <a:ext cx="382499" cy="390832"/>
            <a:chOff x="1631087" y="1117600"/>
            <a:chExt cx="3853837" cy="3937794"/>
          </a:xfrm>
        </p:grpSpPr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B57A3CE-B86C-4A2E-A039-7348C96E2C9E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prstGeom prst="rect">
              <a:avLst/>
            </a:pr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1818069A-65B5-40DE-A84A-B11C8AF676DC}"/>
                </a:ext>
              </a:extLst>
            </p:cNvPr>
            <p:cNvSpPr/>
            <p:nvPr/>
          </p:nvSpPr>
          <p:spPr>
            <a:xfrm>
              <a:off x="1631087" y="1117600"/>
              <a:ext cx="3853837" cy="3937794"/>
            </a:xfrm>
            <a:custGeom>
              <a:avLst/>
              <a:gdLst>
                <a:gd name="connsiteX0" fmla="*/ 1824175 w 3853837"/>
                <a:gd name="connsiteY0" fmla="*/ 3794205 h 3937794"/>
                <a:gd name="connsiteX1" fmla="*/ 2029662 w 3853837"/>
                <a:gd name="connsiteY1" fmla="*/ 3794205 h 3937794"/>
                <a:gd name="connsiteX2" fmla="*/ 2100791 w 3853837"/>
                <a:gd name="connsiteY2" fmla="*/ 3936464 h 3937794"/>
                <a:gd name="connsiteX3" fmla="*/ 2100126 w 3853837"/>
                <a:gd name="connsiteY3" fmla="*/ 3937794 h 3937794"/>
                <a:gd name="connsiteX4" fmla="*/ 1753710 w 3853837"/>
                <a:gd name="connsiteY4" fmla="*/ 3937794 h 3937794"/>
                <a:gd name="connsiteX5" fmla="*/ 1753045 w 3853837"/>
                <a:gd name="connsiteY5" fmla="*/ 3936464 h 3937794"/>
                <a:gd name="connsiteX6" fmla="*/ 1628288 w 3853837"/>
                <a:gd name="connsiteY6" fmla="*/ 3522980 h 3937794"/>
                <a:gd name="connsiteX7" fmla="*/ 2225548 w 3853837"/>
                <a:gd name="connsiteY7" fmla="*/ 3522980 h 3937794"/>
                <a:gd name="connsiteX8" fmla="*/ 2432290 w 3853837"/>
                <a:gd name="connsiteY8" fmla="*/ 3936464 h 3937794"/>
                <a:gd name="connsiteX9" fmla="*/ 2431625 w 3853837"/>
                <a:gd name="connsiteY9" fmla="*/ 3937794 h 3937794"/>
                <a:gd name="connsiteX10" fmla="*/ 2283006 w 3853837"/>
                <a:gd name="connsiteY10" fmla="*/ 3937794 h 3937794"/>
                <a:gd name="connsiteX11" fmla="*/ 2283671 w 3853837"/>
                <a:gd name="connsiteY11" fmla="*/ 3936464 h 3937794"/>
                <a:gd name="connsiteX12" fmla="*/ 2137727 w 3853837"/>
                <a:gd name="connsiteY12" fmla="*/ 3644576 h 3937794"/>
                <a:gd name="connsiteX13" fmla="*/ 1716109 w 3853837"/>
                <a:gd name="connsiteY13" fmla="*/ 3644576 h 3937794"/>
                <a:gd name="connsiteX14" fmla="*/ 1570165 w 3853837"/>
                <a:gd name="connsiteY14" fmla="*/ 3936464 h 3937794"/>
                <a:gd name="connsiteX15" fmla="*/ 1570830 w 3853837"/>
                <a:gd name="connsiteY15" fmla="*/ 3937794 h 3937794"/>
                <a:gd name="connsiteX16" fmla="*/ 1422211 w 3853837"/>
                <a:gd name="connsiteY16" fmla="*/ 3937794 h 3937794"/>
                <a:gd name="connsiteX17" fmla="*/ 1421546 w 3853837"/>
                <a:gd name="connsiteY17" fmla="*/ 3936464 h 3937794"/>
                <a:gd name="connsiteX18" fmla="*/ 1430175 w 3853837"/>
                <a:gd name="connsiteY18" fmla="*/ 3248671 h 3937794"/>
                <a:gd name="connsiteX19" fmla="*/ 2423662 w 3853837"/>
                <a:gd name="connsiteY19" fmla="*/ 3248671 h 3937794"/>
                <a:gd name="connsiteX20" fmla="*/ 2767558 w 3853837"/>
                <a:gd name="connsiteY20" fmla="*/ 3936464 h 3937794"/>
                <a:gd name="connsiteX21" fmla="*/ 2766893 w 3853837"/>
                <a:gd name="connsiteY21" fmla="*/ 3937794 h 3937794"/>
                <a:gd name="connsiteX22" fmla="*/ 2612050 w 3853837"/>
                <a:gd name="connsiteY22" fmla="*/ 3937794 h 3937794"/>
                <a:gd name="connsiteX23" fmla="*/ 2612715 w 3853837"/>
                <a:gd name="connsiteY23" fmla="*/ 3936464 h 3937794"/>
                <a:gd name="connsiteX24" fmla="*/ 2332163 w 3853837"/>
                <a:gd name="connsiteY24" fmla="*/ 3375360 h 3937794"/>
                <a:gd name="connsiteX25" fmla="*/ 1521673 w 3853837"/>
                <a:gd name="connsiteY25" fmla="*/ 3375360 h 3937794"/>
                <a:gd name="connsiteX26" fmla="*/ 1241121 w 3853837"/>
                <a:gd name="connsiteY26" fmla="*/ 3936464 h 3937794"/>
                <a:gd name="connsiteX27" fmla="*/ 1241786 w 3853837"/>
                <a:gd name="connsiteY27" fmla="*/ 3937794 h 3937794"/>
                <a:gd name="connsiteX28" fmla="*/ 1086943 w 3853837"/>
                <a:gd name="connsiteY28" fmla="*/ 3937794 h 3937794"/>
                <a:gd name="connsiteX29" fmla="*/ 1086278 w 3853837"/>
                <a:gd name="connsiteY29" fmla="*/ 3936464 h 3937794"/>
                <a:gd name="connsiteX30" fmla="*/ 1233501 w 3853837"/>
                <a:gd name="connsiteY30" fmla="*/ 2976356 h 3937794"/>
                <a:gd name="connsiteX31" fmla="*/ 2620335 w 3853837"/>
                <a:gd name="connsiteY31" fmla="*/ 2976356 h 3937794"/>
                <a:gd name="connsiteX32" fmla="*/ 3100389 w 3853837"/>
                <a:gd name="connsiteY32" fmla="*/ 3936464 h 3937794"/>
                <a:gd name="connsiteX33" fmla="*/ 3099724 w 3853837"/>
                <a:gd name="connsiteY33" fmla="*/ 3937794 h 3937794"/>
                <a:gd name="connsiteX34" fmla="*/ 2941397 w 3853837"/>
                <a:gd name="connsiteY34" fmla="*/ 3937794 h 3937794"/>
                <a:gd name="connsiteX35" fmla="*/ 2942062 w 3853837"/>
                <a:gd name="connsiteY35" fmla="*/ 3936464 h 3937794"/>
                <a:gd name="connsiteX36" fmla="*/ 2526778 w 3853837"/>
                <a:gd name="connsiteY36" fmla="*/ 3105896 h 3937794"/>
                <a:gd name="connsiteX37" fmla="*/ 1327058 w 3853837"/>
                <a:gd name="connsiteY37" fmla="*/ 3105896 h 3937794"/>
                <a:gd name="connsiteX38" fmla="*/ 911774 w 3853837"/>
                <a:gd name="connsiteY38" fmla="*/ 3936464 h 3937794"/>
                <a:gd name="connsiteX39" fmla="*/ 912439 w 3853837"/>
                <a:gd name="connsiteY39" fmla="*/ 3937794 h 3937794"/>
                <a:gd name="connsiteX40" fmla="*/ 754112 w 3853837"/>
                <a:gd name="connsiteY40" fmla="*/ 3937794 h 3937794"/>
                <a:gd name="connsiteX41" fmla="*/ 753447 w 3853837"/>
                <a:gd name="connsiteY41" fmla="*/ 3936464 h 3937794"/>
                <a:gd name="connsiteX42" fmla="*/ 3738179 w 3853837"/>
                <a:gd name="connsiteY42" fmla="*/ 2811214 h 3937794"/>
                <a:gd name="connsiteX43" fmla="*/ 3853837 w 3853837"/>
                <a:gd name="connsiteY43" fmla="*/ 2811214 h 3937794"/>
                <a:gd name="connsiteX44" fmla="*/ 3853837 w 3853837"/>
                <a:gd name="connsiteY44" fmla="*/ 3095732 h 3937794"/>
                <a:gd name="connsiteX45" fmla="*/ 3738179 w 3853837"/>
                <a:gd name="connsiteY45" fmla="*/ 3095732 h 3937794"/>
                <a:gd name="connsiteX46" fmla="*/ 3667049 w 3853837"/>
                <a:gd name="connsiteY46" fmla="*/ 2953473 h 3937794"/>
                <a:gd name="connsiteX47" fmla="*/ 0 w 3853837"/>
                <a:gd name="connsiteY47" fmla="*/ 2811214 h 3937794"/>
                <a:gd name="connsiteX48" fmla="*/ 115658 w 3853837"/>
                <a:gd name="connsiteY48" fmla="*/ 2811214 h 3937794"/>
                <a:gd name="connsiteX49" fmla="*/ 186787 w 3853837"/>
                <a:gd name="connsiteY49" fmla="*/ 2953473 h 3937794"/>
                <a:gd name="connsiteX50" fmla="*/ 115658 w 3853837"/>
                <a:gd name="connsiteY50" fmla="*/ 3095732 h 3937794"/>
                <a:gd name="connsiteX51" fmla="*/ 0 w 3853837"/>
                <a:gd name="connsiteY51" fmla="*/ 3095732 h 3937794"/>
                <a:gd name="connsiteX52" fmla="*/ 3542292 w 3853837"/>
                <a:gd name="connsiteY52" fmla="*/ 2539989 h 3937794"/>
                <a:gd name="connsiteX53" fmla="*/ 3853837 w 3853837"/>
                <a:gd name="connsiteY53" fmla="*/ 2539989 h 3937794"/>
                <a:gd name="connsiteX54" fmla="*/ 3853837 w 3853837"/>
                <a:gd name="connsiteY54" fmla="*/ 2661585 h 3937794"/>
                <a:gd name="connsiteX55" fmla="*/ 3630113 w 3853837"/>
                <a:gd name="connsiteY55" fmla="*/ 2661585 h 3937794"/>
                <a:gd name="connsiteX56" fmla="*/ 3484169 w 3853837"/>
                <a:gd name="connsiteY56" fmla="*/ 2953473 h 3937794"/>
                <a:gd name="connsiteX57" fmla="*/ 3630113 w 3853837"/>
                <a:gd name="connsiteY57" fmla="*/ 3245361 h 3937794"/>
                <a:gd name="connsiteX58" fmla="*/ 3853837 w 3853837"/>
                <a:gd name="connsiteY58" fmla="*/ 3245361 h 3937794"/>
                <a:gd name="connsiteX59" fmla="*/ 3853837 w 3853837"/>
                <a:gd name="connsiteY59" fmla="*/ 3366957 h 3937794"/>
                <a:gd name="connsiteX60" fmla="*/ 3542292 w 3853837"/>
                <a:gd name="connsiteY60" fmla="*/ 3366957 h 3937794"/>
                <a:gd name="connsiteX61" fmla="*/ 3335550 w 3853837"/>
                <a:gd name="connsiteY61" fmla="*/ 2953473 h 3937794"/>
                <a:gd name="connsiteX62" fmla="*/ 0 w 3853837"/>
                <a:gd name="connsiteY62" fmla="*/ 2539989 h 3937794"/>
                <a:gd name="connsiteX63" fmla="*/ 311544 w 3853837"/>
                <a:gd name="connsiteY63" fmla="*/ 2539989 h 3937794"/>
                <a:gd name="connsiteX64" fmla="*/ 518286 w 3853837"/>
                <a:gd name="connsiteY64" fmla="*/ 2953473 h 3937794"/>
                <a:gd name="connsiteX65" fmla="*/ 311544 w 3853837"/>
                <a:gd name="connsiteY65" fmla="*/ 3366957 h 3937794"/>
                <a:gd name="connsiteX66" fmla="*/ 0 w 3853837"/>
                <a:gd name="connsiteY66" fmla="*/ 3366957 h 3937794"/>
                <a:gd name="connsiteX67" fmla="*/ 0 w 3853837"/>
                <a:gd name="connsiteY67" fmla="*/ 3245361 h 3937794"/>
                <a:gd name="connsiteX68" fmla="*/ 223723 w 3853837"/>
                <a:gd name="connsiteY68" fmla="*/ 3245361 h 3937794"/>
                <a:gd name="connsiteX69" fmla="*/ 369667 w 3853837"/>
                <a:gd name="connsiteY69" fmla="*/ 2953473 h 3937794"/>
                <a:gd name="connsiteX70" fmla="*/ 223723 w 3853837"/>
                <a:gd name="connsiteY70" fmla="*/ 2661585 h 3937794"/>
                <a:gd name="connsiteX71" fmla="*/ 0 w 3853837"/>
                <a:gd name="connsiteY71" fmla="*/ 2661585 h 3937794"/>
                <a:gd name="connsiteX72" fmla="*/ 3344179 w 3853837"/>
                <a:gd name="connsiteY72" fmla="*/ 2265680 h 3937794"/>
                <a:gd name="connsiteX73" fmla="*/ 3853837 w 3853837"/>
                <a:gd name="connsiteY73" fmla="*/ 2265680 h 3937794"/>
                <a:gd name="connsiteX74" fmla="*/ 3853837 w 3853837"/>
                <a:gd name="connsiteY74" fmla="*/ 2392369 h 3937794"/>
                <a:gd name="connsiteX75" fmla="*/ 3435677 w 3853837"/>
                <a:gd name="connsiteY75" fmla="*/ 2392369 h 3937794"/>
                <a:gd name="connsiteX76" fmla="*/ 3155125 w 3853837"/>
                <a:gd name="connsiteY76" fmla="*/ 2953473 h 3937794"/>
                <a:gd name="connsiteX77" fmla="*/ 3435677 w 3853837"/>
                <a:gd name="connsiteY77" fmla="*/ 3514577 h 3937794"/>
                <a:gd name="connsiteX78" fmla="*/ 3853837 w 3853837"/>
                <a:gd name="connsiteY78" fmla="*/ 3514577 h 3937794"/>
                <a:gd name="connsiteX79" fmla="*/ 3853837 w 3853837"/>
                <a:gd name="connsiteY79" fmla="*/ 3641266 h 3937794"/>
                <a:gd name="connsiteX80" fmla="*/ 3344179 w 3853837"/>
                <a:gd name="connsiteY80" fmla="*/ 3641266 h 3937794"/>
                <a:gd name="connsiteX81" fmla="*/ 3000282 w 3853837"/>
                <a:gd name="connsiteY81" fmla="*/ 2953473 h 3937794"/>
                <a:gd name="connsiteX82" fmla="*/ 0 w 3853837"/>
                <a:gd name="connsiteY82" fmla="*/ 2265680 h 3937794"/>
                <a:gd name="connsiteX83" fmla="*/ 509658 w 3853837"/>
                <a:gd name="connsiteY83" fmla="*/ 2265680 h 3937794"/>
                <a:gd name="connsiteX84" fmla="*/ 853554 w 3853837"/>
                <a:gd name="connsiteY84" fmla="*/ 2953473 h 3937794"/>
                <a:gd name="connsiteX85" fmla="*/ 509658 w 3853837"/>
                <a:gd name="connsiteY85" fmla="*/ 3641266 h 3937794"/>
                <a:gd name="connsiteX86" fmla="*/ 0 w 3853837"/>
                <a:gd name="connsiteY86" fmla="*/ 3641266 h 3937794"/>
                <a:gd name="connsiteX87" fmla="*/ 0 w 3853837"/>
                <a:gd name="connsiteY87" fmla="*/ 3514577 h 3937794"/>
                <a:gd name="connsiteX88" fmla="*/ 418159 w 3853837"/>
                <a:gd name="connsiteY88" fmla="*/ 3514577 h 3937794"/>
                <a:gd name="connsiteX89" fmla="*/ 698711 w 3853837"/>
                <a:gd name="connsiteY89" fmla="*/ 2953473 h 3937794"/>
                <a:gd name="connsiteX90" fmla="*/ 418159 w 3853837"/>
                <a:gd name="connsiteY90" fmla="*/ 2392369 h 3937794"/>
                <a:gd name="connsiteX91" fmla="*/ 0 w 3853837"/>
                <a:gd name="connsiteY91" fmla="*/ 2392369 h 3937794"/>
                <a:gd name="connsiteX92" fmla="*/ 3147505 w 3853837"/>
                <a:gd name="connsiteY92" fmla="*/ 1993365 h 3937794"/>
                <a:gd name="connsiteX93" fmla="*/ 3853837 w 3853837"/>
                <a:gd name="connsiteY93" fmla="*/ 1993365 h 3937794"/>
                <a:gd name="connsiteX94" fmla="*/ 3853837 w 3853837"/>
                <a:gd name="connsiteY94" fmla="*/ 2122905 h 3937794"/>
                <a:gd name="connsiteX95" fmla="*/ 3241062 w 3853837"/>
                <a:gd name="connsiteY95" fmla="*/ 2122905 h 3937794"/>
                <a:gd name="connsiteX96" fmla="*/ 2825778 w 3853837"/>
                <a:gd name="connsiteY96" fmla="*/ 2953473 h 3937794"/>
                <a:gd name="connsiteX97" fmla="*/ 3241062 w 3853837"/>
                <a:gd name="connsiteY97" fmla="*/ 3784041 h 3937794"/>
                <a:gd name="connsiteX98" fmla="*/ 3853837 w 3853837"/>
                <a:gd name="connsiteY98" fmla="*/ 3784041 h 3937794"/>
                <a:gd name="connsiteX99" fmla="*/ 3853837 w 3853837"/>
                <a:gd name="connsiteY99" fmla="*/ 3913581 h 3937794"/>
                <a:gd name="connsiteX100" fmla="*/ 3147505 w 3853837"/>
                <a:gd name="connsiteY100" fmla="*/ 3913581 h 3937794"/>
                <a:gd name="connsiteX101" fmla="*/ 2667451 w 3853837"/>
                <a:gd name="connsiteY101" fmla="*/ 2953473 h 3937794"/>
                <a:gd name="connsiteX102" fmla="*/ 0 w 3853837"/>
                <a:gd name="connsiteY102" fmla="*/ 1993365 h 3937794"/>
                <a:gd name="connsiteX103" fmla="*/ 706331 w 3853837"/>
                <a:gd name="connsiteY103" fmla="*/ 1993365 h 3937794"/>
                <a:gd name="connsiteX104" fmla="*/ 1186385 w 3853837"/>
                <a:gd name="connsiteY104" fmla="*/ 2953473 h 3937794"/>
                <a:gd name="connsiteX105" fmla="*/ 706331 w 3853837"/>
                <a:gd name="connsiteY105" fmla="*/ 3913581 h 3937794"/>
                <a:gd name="connsiteX106" fmla="*/ 0 w 3853837"/>
                <a:gd name="connsiteY106" fmla="*/ 3913581 h 3937794"/>
                <a:gd name="connsiteX107" fmla="*/ 0 w 3853837"/>
                <a:gd name="connsiteY107" fmla="*/ 3784041 h 3937794"/>
                <a:gd name="connsiteX108" fmla="*/ 612774 w 3853837"/>
                <a:gd name="connsiteY108" fmla="*/ 3784041 h 3937794"/>
                <a:gd name="connsiteX109" fmla="*/ 1028058 w 3853837"/>
                <a:gd name="connsiteY109" fmla="*/ 2953473 h 3937794"/>
                <a:gd name="connsiteX110" fmla="*/ 612774 w 3853837"/>
                <a:gd name="connsiteY110" fmla="*/ 2122905 h 3937794"/>
                <a:gd name="connsiteX111" fmla="*/ 0 w 3853837"/>
                <a:gd name="connsiteY111" fmla="*/ 2122905 h 3937794"/>
                <a:gd name="connsiteX112" fmla="*/ 1824175 w 3853837"/>
                <a:gd name="connsiteY112" fmla="*/ 1826240 h 3937794"/>
                <a:gd name="connsiteX113" fmla="*/ 2029662 w 3853837"/>
                <a:gd name="connsiteY113" fmla="*/ 1826240 h 3937794"/>
                <a:gd name="connsiteX114" fmla="*/ 2100791 w 3853837"/>
                <a:gd name="connsiteY114" fmla="*/ 1968499 h 3937794"/>
                <a:gd name="connsiteX115" fmla="*/ 2029662 w 3853837"/>
                <a:gd name="connsiteY115" fmla="*/ 2110758 h 3937794"/>
                <a:gd name="connsiteX116" fmla="*/ 1824175 w 3853837"/>
                <a:gd name="connsiteY116" fmla="*/ 2110758 h 3937794"/>
                <a:gd name="connsiteX117" fmla="*/ 1753045 w 3853837"/>
                <a:gd name="connsiteY117" fmla="*/ 1968499 h 3937794"/>
                <a:gd name="connsiteX118" fmla="*/ 1716109 w 3853837"/>
                <a:gd name="connsiteY118" fmla="*/ 1676611 h 3937794"/>
                <a:gd name="connsiteX119" fmla="*/ 1570165 w 3853837"/>
                <a:gd name="connsiteY119" fmla="*/ 1968499 h 3937794"/>
                <a:gd name="connsiteX120" fmla="*/ 1716109 w 3853837"/>
                <a:gd name="connsiteY120" fmla="*/ 2260387 h 3937794"/>
                <a:gd name="connsiteX121" fmla="*/ 2137727 w 3853837"/>
                <a:gd name="connsiteY121" fmla="*/ 2260387 h 3937794"/>
                <a:gd name="connsiteX122" fmla="*/ 2283671 w 3853837"/>
                <a:gd name="connsiteY122" fmla="*/ 1968499 h 3937794"/>
                <a:gd name="connsiteX123" fmla="*/ 2137727 w 3853837"/>
                <a:gd name="connsiteY123" fmla="*/ 1676611 h 3937794"/>
                <a:gd name="connsiteX124" fmla="*/ 1628288 w 3853837"/>
                <a:gd name="connsiteY124" fmla="*/ 1555015 h 3937794"/>
                <a:gd name="connsiteX125" fmla="*/ 2225548 w 3853837"/>
                <a:gd name="connsiteY125" fmla="*/ 1555015 h 3937794"/>
                <a:gd name="connsiteX126" fmla="*/ 2432290 w 3853837"/>
                <a:gd name="connsiteY126" fmla="*/ 1968499 h 3937794"/>
                <a:gd name="connsiteX127" fmla="*/ 2225548 w 3853837"/>
                <a:gd name="connsiteY127" fmla="*/ 2381983 h 3937794"/>
                <a:gd name="connsiteX128" fmla="*/ 1628288 w 3853837"/>
                <a:gd name="connsiteY128" fmla="*/ 2381983 h 3937794"/>
                <a:gd name="connsiteX129" fmla="*/ 1421546 w 3853837"/>
                <a:gd name="connsiteY129" fmla="*/ 1968499 h 3937794"/>
                <a:gd name="connsiteX130" fmla="*/ 1521673 w 3853837"/>
                <a:gd name="connsiteY130" fmla="*/ 1407395 h 3937794"/>
                <a:gd name="connsiteX131" fmla="*/ 1241121 w 3853837"/>
                <a:gd name="connsiteY131" fmla="*/ 1968500 h 3937794"/>
                <a:gd name="connsiteX132" fmla="*/ 1521673 w 3853837"/>
                <a:gd name="connsiteY132" fmla="*/ 2529603 h 3937794"/>
                <a:gd name="connsiteX133" fmla="*/ 2332163 w 3853837"/>
                <a:gd name="connsiteY133" fmla="*/ 2529603 h 3937794"/>
                <a:gd name="connsiteX134" fmla="*/ 2612715 w 3853837"/>
                <a:gd name="connsiteY134" fmla="*/ 1968500 h 3937794"/>
                <a:gd name="connsiteX135" fmla="*/ 2332163 w 3853837"/>
                <a:gd name="connsiteY135" fmla="*/ 1407395 h 3937794"/>
                <a:gd name="connsiteX136" fmla="*/ 1430175 w 3853837"/>
                <a:gd name="connsiteY136" fmla="*/ 1280706 h 3937794"/>
                <a:gd name="connsiteX137" fmla="*/ 2423662 w 3853837"/>
                <a:gd name="connsiteY137" fmla="*/ 1280706 h 3937794"/>
                <a:gd name="connsiteX138" fmla="*/ 2767558 w 3853837"/>
                <a:gd name="connsiteY138" fmla="*/ 1968500 h 3937794"/>
                <a:gd name="connsiteX139" fmla="*/ 2423662 w 3853837"/>
                <a:gd name="connsiteY139" fmla="*/ 2656292 h 3937794"/>
                <a:gd name="connsiteX140" fmla="*/ 1430175 w 3853837"/>
                <a:gd name="connsiteY140" fmla="*/ 2656292 h 3937794"/>
                <a:gd name="connsiteX141" fmla="*/ 1086278 w 3853837"/>
                <a:gd name="connsiteY141" fmla="*/ 1968500 h 3937794"/>
                <a:gd name="connsiteX142" fmla="*/ 1327058 w 3853837"/>
                <a:gd name="connsiteY142" fmla="*/ 1137931 h 3937794"/>
                <a:gd name="connsiteX143" fmla="*/ 911774 w 3853837"/>
                <a:gd name="connsiteY143" fmla="*/ 1968500 h 3937794"/>
                <a:gd name="connsiteX144" fmla="*/ 1327058 w 3853837"/>
                <a:gd name="connsiteY144" fmla="*/ 2799067 h 3937794"/>
                <a:gd name="connsiteX145" fmla="*/ 2526778 w 3853837"/>
                <a:gd name="connsiteY145" fmla="*/ 2799067 h 3937794"/>
                <a:gd name="connsiteX146" fmla="*/ 2942062 w 3853837"/>
                <a:gd name="connsiteY146" fmla="*/ 1968500 h 3937794"/>
                <a:gd name="connsiteX147" fmla="*/ 2526778 w 3853837"/>
                <a:gd name="connsiteY147" fmla="*/ 1137931 h 3937794"/>
                <a:gd name="connsiteX148" fmla="*/ 1233501 w 3853837"/>
                <a:gd name="connsiteY148" fmla="*/ 1008392 h 3937794"/>
                <a:gd name="connsiteX149" fmla="*/ 2620335 w 3853837"/>
                <a:gd name="connsiteY149" fmla="*/ 1008392 h 3937794"/>
                <a:gd name="connsiteX150" fmla="*/ 3100389 w 3853837"/>
                <a:gd name="connsiteY150" fmla="*/ 1968500 h 3937794"/>
                <a:gd name="connsiteX151" fmla="*/ 2620335 w 3853837"/>
                <a:gd name="connsiteY151" fmla="*/ 2928607 h 3937794"/>
                <a:gd name="connsiteX152" fmla="*/ 1233501 w 3853837"/>
                <a:gd name="connsiteY152" fmla="*/ 2928607 h 3937794"/>
                <a:gd name="connsiteX153" fmla="*/ 753447 w 3853837"/>
                <a:gd name="connsiteY153" fmla="*/ 1968500 h 3937794"/>
                <a:gd name="connsiteX154" fmla="*/ 3738179 w 3853837"/>
                <a:gd name="connsiteY154" fmla="*/ 843249 h 3937794"/>
                <a:gd name="connsiteX155" fmla="*/ 3853837 w 3853837"/>
                <a:gd name="connsiteY155" fmla="*/ 843249 h 3937794"/>
                <a:gd name="connsiteX156" fmla="*/ 3853837 w 3853837"/>
                <a:gd name="connsiteY156" fmla="*/ 1127767 h 3937794"/>
                <a:gd name="connsiteX157" fmla="*/ 3738179 w 3853837"/>
                <a:gd name="connsiteY157" fmla="*/ 1127767 h 3937794"/>
                <a:gd name="connsiteX158" fmla="*/ 3667049 w 3853837"/>
                <a:gd name="connsiteY158" fmla="*/ 985508 h 3937794"/>
                <a:gd name="connsiteX159" fmla="*/ 0 w 3853837"/>
                <a:gd name="connsiteY159" fmla="*/ 843249 h 3937794"/>
                <a:gd name="connsiteX160" fmla="*/ 115658 w 3853837"/>
                <a:gd name="connsiteY160" fmla="*/ 843249 h 3937794"/>
                <a:gd name="connsiteX161" fmla="*/ 186787 w 3853837"/>
                <a:gd name="connsiteY161" fmla="*/ 985508 h 3937794"/>
                <a:gd name="connsiteX162" fmla="*/ 115658 w 3853837"/>
                <a:gd name="connsiteY162" fmla="*/ 1127767 h 3937794"/>
                <a:gd name="connsiteX163" fmla="*/ 0 w 3853837"/>
                <a:gd name="connsiteY163" fmla="*/ 1127767 h 3937794"/>
                <a:gd name="connsiteX164" fmla="*/ 3542292 w 3853837"/>
                <a:gd name="connsiteY164" fmla="*/ 572025 h 3937794"/>
                <a:gd name="connsiteX165" fmla="*/ 3853837 w 3853837"/>
                <a:gd name="connsiteY165" fmla="*/ 572025 h 3937794"/>
                <a:gd name="connsiteX166" fmla="*/ 3853837 w 3853837"/>
                <a:gd name="connsiteY166" fmla="*/ 693620 h 3937794"/>
                <a:gd name="connsiteX167" fmla="*/ 3630113 w 3853837"/>
                <a:gd name="connsiteY167" fmla="*/ 693620 h 3937794"/>
                <a:gd name="connsiteX168" fmla="*/ 3484169 w 3853837"/>
                <a:gd name="connsiteY168" fmla="*/ 985508 h 3937794"/>
                <a:gd name="connsiteX169" fmla="*/ 3630113 w 3853837"/>
                <a:gd name="connsiteY169" fmla="*/ 1277396 h 3937794"/>
                <a:gd name="connsiteX170" fmla="*/ 3853837 w 3853837"/>
                <a:gd name="connsiteY170" fmla="*/ 1277396 h 3937794"/>
                <a:gd name="connsiteX171" fmla="*/ 3853837 w 3853837"/>
                <a:gd name="connsiteY171" fmla="*/ 1398992 h 3937794"/>
                <a:gd name="connsiteX172" fmla="*/ 3542292 w 3853837"/>
                <a:gd name="connsiteY172" fmla="*/ 1398992 h 3937794"/>
                <a:gd name="connsiteX173" fmla="*/ 3335550 w 3853837"/>
                <a:gd name="connsiteY173" fmla="*/ 985508 h 3937794"/>
                <a:gd name="connsiteX174" fmla="*/ 0 w 3853837"/>
                <a:gd name="connsiteY174" fmla="*/ 572025 h 3937794"/>
                <a:gd name="connsiteX175" fmla="*/ 311544 w 3853837"/>
                <a:gd name="connsiteY175" fmla="*/ 572025 h 3937794"/>
                <a:gd name="connsiteX176" fmla="*/ 518286 w 3853837"/>
                <a:gd name="connsiteY176" fmla="*/ 985508 h 3937794"/>
                <a:gd name="connsiteX177" fmla="*/ 311544 w 3853837"/>
                <a:gd name="connsiteY177" fmla="*/ 1398992 h 3937794"/>
                <a:gd name="connsiteX178" fmla="*/ 0 w 3853837"/>
                <a:gd name="connsiteY178" fmla="*/ 1398992 h 3937794"/>
                <a:gd name="connsiteX179" fmla="*/ 0 w 3853837"/>
                <a:gd name="connsiteY179" fmla="*/ 1277396 h 3937794"/>
                <a:gd name="connsiteX180" fmla="*/ 223723 w 3853837"/>
                <a:gd name="connsiteY180" fmla="*/ 1277396 h 3937794"/>
                <a:gd name="connsiteX181" fmla="*/ 369667 w 3853837"/>
                <a:gd name="connsiteY181" fmla="*/ 985508 h 3937794"/>
                <a:gd name="connsiteX182" fmla="*/ 223723 w 3853837"/>
                <a:gd name="connsiteY182" fmla="*/ 693620 h 3937794"/>
                <a:gd name="connsiteX183" fmla="*/ 0 w 3853837"/>
                <a:gd name="connsiteY183" fmla="*/ 693620 h 3937794"/>
                <a:gd name="connsiteX184" fmla="*/ 3344179 w 3853837"/>
                <a:gd name="connsiteY184" fmla="*/ 297716 h 3937794"/>
                <a:gd name="connsiteX185" fmla="*/ 3853837 w 3853837"/>
                <a:gd name="connsiteY185" fmla="*/ 297716 h 3937794"/>
                <a:gd name="connsiteX186" fmla="*/ 3853837 w 3853837"/>
                <a:gd name="connsiteY186" fmla="*/ 424405 h 3937794"/>
                <a:gd name="connsiteX187" fmla="*/ 3435677 w 3853837"/>
                <a:gd name="connsiteY187" fmla="*/ 424405 h 3937794"/>
                <a:gd name="connsiteX188" fmla="*/ 3155125 w 3853837"/>
                <a:gd name="connsiteY188" fmla="*/ 985508 h 3937794"/>
                <a:gd name="connsiteX189" fmla="*/ 3435677 w 3853837"/>
                <a:gd name="connsiteY189" fmla="*/ 1546612 h 3937794"/>
                <a:gd name="connsiteX190" fmla="*/ 3853837 w 3853837"/>
                <a:gd name="connsiteY190" fmla="*/ 1546612 h 3937794"/>
                <a:gd name="connsiteX191" fmla="*/ 3853837 w 3853837"/>
                <a:gd name="connsiteY191" fmla="*/ 1673301 h 3937794"/>
                <a:gd name="connsiteX192" fmla="*/ 3344179 w 3853837"/>
                <a:gd name="connsiteY192" fmla="*/ 1673301 h 3937794"/>
                <a:gd name="connsiteX193" fmla="*/ 3000282 w 3853837"/>
                <a:gd name="connsiteY193" fmla="*/ 985508 h 3937794"/>
                <a:gd name="connsiteX194" fmla="*/ 0 w 3853837"/>
                <a:gd name="connsiteY194" fmla="*/ 297716 h 3937794"/>
                <a:gd name="connsiteX195" fmla="*/ 509658 w 3853837"/>
                <a:gd name="connsiteY195" fmla="*/ 297716 h 3937794"/>
                <a:gd name="connsiteX196" fmla="*/ 853554 w 3853837"/>
                <a:gd name="connsiteY196" fmla="*/ 985508 h 3937794"/>
                <a:gd name="connsiteX197" fmla="*/ 509658 w 3853837"/>
                <a:gd name="connsiteY197" fmla="*/ 1673301 h 3937794"/>
                <a:gd name="connsiteX198" fmla="*/ 0 w 3853837"/>
                <a:gd name="connsiteY198" fmla="*/ 1673301 h 3937794"/>
                <a:gd name="connsiteX199" fmla="*/ 0 w 3853837"/>
                <a:gd name="connsiteY199" fmla="*/ 1546612 h 3937794"/>
                <a:gd name="connsiteX200" fmla="*/ 418159 w 3853837"/>
                <a:gd name="connsiteY200" fmla="*/ 1546612 h 3937794"/>
                <a:gd name="connsiteX201" fmla="*/ 698711 w 3853837"/>
                <a:gd name="connsiteY201" fmla="*/ 985508 h 3937794"/>
                <a:gd name="connsiteX202" fmla="*/ 418159 w 3853837"/>
                <a:gd name="connsiteY202" fmla="*/ 424405 h 3937794"/>
                <a:gd name="connsiteX203" fmla="*/ 0 w 3853837"/>
                <a:gd name="connsiteY203" fmla="*/ 424405 h 3937794"/>
                <a:gd name="connsiteX204" fmla="*/ 3147505 w 3853837"/>
                <a:gd name="connsiteY204" fmla="*/ 25402 h 3937794"/>
                <a:gd name="connsiteX205" fmla="*/ 3853837 w 3853837"/>
                <a:gd name="connsiteY205" fmla="*/ 25402 h 3937794"/>
                <a:gd name="connsiteX206" fmla="*/ 3853837 w 3853837"/>
                <a:gd name="connsiteY206" fmla="*/ 154942 h 3937794"/>
                <a:gd name="connsiteX207" fmla="*/ 3241062 w 3853837"/>
                <a:gd name="connsiteY207" fmla="*/ 154942 h 3937794"/>
                <a:gd name="connsiteX208" fmla="*/ 2825778 w 3853837"/>
                <a:gd name="connsiteY208" fmla="*/ 985508 h 3937794"/>
                <a:gd name="connsiteX209" fmla="*/ 3241062 w 3853837"/>
                <a:gd name="connsiteY209" fmla="*/ 1816076 h 3937794"/>
                <a:gd name="connsiteX210" fmla="*/ 3853837 w 3853837"/>
                <a:gd name="connsiteY210" fmla="*/ 1816076 h 3937794"/>
                <a:gd name="connsiteX211" fmla="*/ 3853837 w 3853837"/>
                <a:gd name="connsiteY211" fmla="*/ 1945616 h 3937794"/>
                <a:gd name="connsiteX212" fmla="*/ 3147505 w 3853837"/>
                <a:gd name="connsiteY212" fmla="*/ 1945616 h 3937794"/>
                <a:gd name="connsiteX213" fmla="*/ 2667451 w 3853837"/>
                <a:gd name="connsiteY213" fmla="*/ 985508 h 3937794"/>
                <a:gd name="connsiteX214" fmla="*/ 0 w 3853837"/>
                <a:gd name="connsiteY214" fmla="*/ 25402 h 3937794"/>
                <a:gd name="connsiteX215" fmla="*/ 706331 w 3853837"/>
                <a:gd name="connsiteY215" fmla="*/ 25402 h 3937794"/>
                <a:gd name="connsiteX216" fmla="*/ 1186385 w 3853837"/>
                <a:gd name="connsiteY216" fmla="*/ 985508 h 3937794"/>
                <a:gd name="connsiteX217" fmla="*/ 706331 w 3853837"/>
                <a:gd name="connsiteY217" fmla="*/ 1945616 h 3937794"/>
                <a:gd name="connsiteX218" fmla="*/ 0 w 3853837"/>
                <a:gd name="connsiteY218" fmla="*/ 1945616 h 3937794"/>
                <a:gd name="connsiteX219" fmla="*/ 0 w 3853837"/>
                <a:gd name="connsiteY219" fmla="*/ 1816076 h 3937794"/>
                <a:gd name="connsiteX220" fmla="*/ 612774 w 3853837"/>
                <a:gd name="connsiteY220" fmla="*/ 1816076 h 3937794"/>
                <a:gd name="connsiteX221" fmla="*/ 1028058 w 3853837"/>
                <a:gd name="connsiteY221" fmla="*/ 985508 h 3937794"/>
                <a:gd name="connsiteX222" fmla="*/ 612774 w 3853837"/>
                <a:gd name="connsiteY222" fmla="*/ 154942 h 3937794"/>
                <a:gd name="connsiteX223" fmla="*/ 0 w 3853837"/>
                <a:gd name="connsiteY223" fmla="*/ 154942 h 3937794"/>
                <a:gd name="connsiteX224" fmla="*/ 1753313 w 3853837"/>
                <a:gd name="connsiteY224" fmla="*/ 0 h 3937794"/>
                <a:gd name="connsiteX225" fmla="*/ 2100524 w 3853837"/>
                <a:gd name="connsiteY225" fmla="*/ 0 h 3937794"/>
                <a:gd name="connsiteX226" fmla="*/ 2100791 w 3853837"/>
                <a:gd name="connsiteY226" fmla="*/ 535 h 3937794"/>
                <a:gd name="connsiteX227" fmla="*/ 2029662 w 3853837"/>
                <a:gd name="connsiteY227" fmla="*/ 142794 h 3937794"/>
                <a:gd name="connsiteX228" fmla="*/ 1824175 w 3853837"/>
                <a:gd name="connsiteY228" fmla="*/ 142794 h 3937794"/>
                <a:gd name="connsiteX229" fmla="*/ 1753045 w 3853837"/>
                <a:gd name="connsiteY229" fmla="*/ 535 h 3937794"/>
                <a:gd name="connsiteX230" fmla="*/ 1421814 w 3853837"/>
                <a:gd name="connsiteY230" fmla="*/ 0 h 3937794"/>
                <a:gd name="connsiteX231" fmla="*/ 1570433 w 3853837"/>
                <a:gd name="connsiteY231" fmla="*/ 0 h 3937794"/>
                <a:gd name="connsiteX232" fmla="*/ 1570165 w 3853837"/>
                <a:gd name="connsiteY232" fmla="*/ 536 h 3937794"/>
                <a:gd name="connsiteX233" fmla="*/ 1716109 w 3853837"/>
                <a:gd name="connsiteY233" fmla="*/ 292424 h 3937794"/>
                <a:gd name="connsiteX234" fmla="*/ 2137727 w 3853837"/>
                <a:gd name="connsiteY234" fmla="*/ 292424 h 3937794"/>
                <a:gd name="connsiteX235" fmla="*/ 2283671 w 3853837"/>
                <a:gd name="connsiteY235" fmla="*/ 536 h 3937794"/>
                <a:gd name="connsiteX236" fmla="*/ 2283403 w 3853837"/>
                <a:gd name="connsiteY236" fmla="*/ 0 h 3937794"/>
                <a:gd name="connsiteX237" fmla="*/ 2432022 w 3853837"/>
                <a:gd name="connsiteY237" fmla="*/ 0 h 3937794"/>
                <a:gd name="connsiteX238" fmla="*/ 2432290 w 3853837"/>
                <a:gd name="connsiteY238" fmla="*/ 536 h 3937794"/>
                <a:gd name="connsiteX239" fmla="*/ 2225548 w 3853837"/>
                <a:gd name="connsiteY239" fmla="*/ 414020 h 3937794"/>
                <a:gd name="connsiteX240" fmla="*/ 1628288 w 3853837"/>
                <a:gd name="connsiteY240" fmla="*/ 414020 h 3937794"/>
                <a:gd name="connsiteX241" fmla="*/ 1421546 w 3853837"/>
                <a:gd name="connsiteY241" fmla="*/ 536 h 3937794"/>
                <a:gd name="connsiteX242" fmla="*/ 1086547 w 3853837"/>
                <a:gd name="connsiteY242" fmla="*/ 0 h 3937794"/>
                <a:gd name="connsiteX243" fmla="*/ 1241390 w 3853837"/>
                <a:gd name="connsiteY243" fmla="*/ 0 h 3937794"/>
                <a:gd name="connsiteX244" fmla="*/ 1241121 w 3853837"/>
                <a:gd name="connsiteY244" fmla="*/ 537 h 3937794"/>
                <a:gd name="connsiteX245" fmla="*/ 1521673 w 3853837"/>
                <a:gd name="connsiteY245" fmla="*/ 561640 h 3937794"/>
                <a:gd name="connsiteX246" fmla="*/ 2332163 w 3853837"/>
                <a:gd name="connsiteY246" fmla="*/ 561640 h 3937794"/>
                <a:gd name="connsiteX247" fmla="*/ 2612715 w 3853837"/>
                <a:gd name="connsiteY247" fmla="*/ 537 h 3937794"/>
                <a:gd name="connsiteX248" fmla="*/ 2612447 w 3853837"/>
                <a:gd name="connsiteY248" fmla="*/ 0 h 3937794"/>
                <a:gd name="connsiteX249" fmla="*/ 2767290 w 3853837"/>
                <a:gd name="connsiteY249" fmla="*/ 0 h 3937794"/>
                <a:gd name="connsiteX250" fmla="*/ 2767558 w 3853837"/>
                <a:gd name="connsiteY250" fmla="*/ 537 h 3937794"/>
                <a:gd name="connsiteX251" fmla="*/ 2423662 w 3853837"/>
                <a:gd name="connsiteY251" fmla="*/ 688328 h 3937794"/>
                <a:gd name="connsiteX252" fmla="*/ 1430175 w 3853837"/>
                <a:gd name="connsiteY252" fmla="*/ 688328 h 3937794"/>
                <a:gd name="connsiteX253" fmla="*/ 1086278 w 3853837"/>
                <a:gd name="connsiteY253" fmla="*/ 537 h 3937794"/>
                <a:gd name="connsiteX254" fmla="*/ 753716 w 3853837"/>
                <a:gd name="connsiteY254" fmla="*/ 0 h 3937794"/>
                <a:gd name="connsiteX255" fmla="*/ 912043 w 3853837"/>
                <a:gd name="connsiteY255" fmla="*/ 0 h 3937794"/>
                <a:gd name="connsiteX256" fmla="*/ 911774 w 3853837"/>
                <a:gd name="connsiteY256" fmla="*/ 537 h 3937794"/>
                <a:gd name="connsiteX257" fmla="*/ 1327058 w 3853837"/>
                <a:gd name="connsiteY257" fmla="*/ 831104 h 3937794"/>
                <a:gd name="connsiteX258" fmla="*/ 2526778 w 3853837"/>
                <a:gd name="connsiteY258" fmla="*/ 831104 h 3937794"/>
                <a:gd name="connsiteX259" fmla="*/ 2942062 w 3853837"/>
                <a:gd name="connsiteY259" fmla="*/ 537 h 3937794"/>
                <a:gd name="connsiteX260" fmla="*/ 2941794 w 3853837"/>
                <a:gd name="connsiteY260" fmla="*/ 0 h 3937794"/>
                <a:gd name="connsiteX261" fmla="*/ 3100121 w 3853837"/>
                <a:gd name="connsiteY261" fmla="*/ 0 h 3937794"/>
                <a:gd name="connsiteX262" fmla="*/ 3100389 w 3853837"/>
                <a:gd name="connsiteY262" fmla="*/ 537 h 3937794"/>
                <a:gd name="connsiteX263" fmla="*/ 2620335 w 3853837"/>
                <a:gd name="connsiteY263" fmla="*/ 960644 h 3937794"/>
                <a:gd name="connsiteX264" fmla="*/ 1233501 w 3853837"/>
                <a:gd name="connsiteY264" fmla="*/ 960644 h 3937794"/>
                <a:gd name="connsiteX265" fmla="*/ 753447 w 3853837"/>
                <a:gd name="connsiteY265" fmla="*/ 537 h 39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3853837" h="3937794">
                  <a:moveTo>
                    <a:pt x="1824175" y="3794205"/>
                  </a:moveTo>
                  <a:lnTo>
                    <a:pt x="2029662" y="3794205"/>
                  </a:lnTo>
                  <a:lnTo>
                    <a:pt x="2100791" y="3936464"/>
                  </a:lnTo>
                  <a:lnTo>
                    <a:pt x="2100126" y="3937794"/>
                  </a:lnTo>
                  <a:lnTo>
                    <a:pt x="1753710" y="3937794"/>
                  </a:lnTo>
                  <a:lnTo>
                    <a:pt x="1753045" y="3936464"/>
                  </a:lnTo>
                  <a:close/>
                  <a:moveTo>
                    <a:pt x="1628288" y="3522980"/>
                  </a:moveTo>
                  <a:lnTo>
                    <a:pt x="2225548" y="3522980"/>
                  </a:lnTo>
                  <a:lnTo>
                    <a:pt x="2432290" y="3936464"/>
                  </a:lnTo>
                  <a:lnTo>
                    <a:pt x="2431625" y="3937794"/>
                  </a:lnTo>
                  <a:lnTo>
                    <a:pt x="2283006" y="3937794"/>
                  </a:lnTo>
                  <a:lnTo>
                    <a:pt x="2283671" y="3936464"/>
                  </a:lnTo>
                  <a:lnTo>
                    <a:pt x="2137727" y="3644576"/>
                  </a:lnTo>
                  <a:lnTo>
                    <a:pt x="1716109" y="3644576"/>
                  </a:lnTo>
                  <a:lnTo>
                    <a:pt x="1570165" y="3936464"/>
                  </a:lnTo>
                  <a:lnTo>
                    <a:pt x="1570830" y="3937794"/>
                  </a:lnTo>
                  <a:lnTo>
                    <a:pt x="1422211" y="3937794"/>
                  </a:lnTo>
                  <a:lnTo>
                    <a:pt x="1421546" y="3936464"/>
                  </a:lnTo>
                  <a:close/>
                  <a:moveTo>
                    <a:pt x="1430175" y="3248671"/>
                  </a:moveTo>
                  <a:lnTo>
                    <a:pt x="2423662" y="3248671"/>
                  </a:lnTo>
                  <a:lnTo>
                    <a:pt x="2767558" y="3936464"/>
                  </a:lnTo>
                  <a:lnTo>
                    <a:pt x="2766893" y="3937794"/>
                  </a:lnTo>
                  <a:lnTo>
                    <a:pt x="2612050" y="3937794"/>
                  </a:lnTo>
                  <a:lnTo>
                    <a:pt x="2612715" y="3936464"/>
                  </a:lnTo>
                  <a:lnTo>
                    <a:pt x="2332163" y="3375360"/>
                  </a:lnTo>
                  <a:lnTo>
                    <a:pt x="1521673" y="3375360"/>
                  </a:lnTo>
                  <a:lnTo>
                    <a:pt x="1241121" y="3936464"/>
                  </a:lnTo>
                  <a:lnTo>
                    <a:pt x="1241786" y="3937794"/>
                  </a:lnTo>
                  <a:lnTo>
                    <a:pt x="1086943" y="3937794"/>
                  </a:lnTo>
                  <a:lnTo>
                    <a:pt x="1086278" y="3936464"/>
                  </a:lnTo>
                  <a:close/>
                  <a:moveTo>
                    <a:pt x="1233501" y="2976356"/>
                  </a:moveTo>
                  <a:lnTo>
                    <a:pt x="2620335" y="2976356"/>
                  </a:lnTo>
                  <a:lnTo>
                    <a:pt x="3100389" y="3936464"/>
                  </a:lnTo>
                  <a:lnTo>
                    <a:pt x="3099724" y="3937794"/>
                  </a:lnTo>
                  <a:lnTo>
                    <a:pt x="2941397" y="3937794"/>
                  </a:lnTo>
                  <a:lnTo>
                    <a:pt x="2942062" y="3936464"/>
                  </a:lnTo>
                  <a:lnTo>
                    <a:pt x="2526778" y="3105896"/>
                  </a:lnTo>
                  <a:lnTo>
                    <a:pt x="1327058" y="3105896"/>
                  </a:lnTo>
                  <a:lnTo>
                    <a:pt x="911774" y="3936464"/>
                  </a:lnTo>
                  <a:lnTo>
                    <a:pt x="912439" y="3937794"/>
                  </a:lnTo>
                  <a:lnTo>
                    <a:pt x="754112" y="3937794"/>
                  </a:lnTo>
                  <a:lnTo>
                    <a:pt x="753447" y="3936464"/>
                  </a:lnTo>
                  <a:close/>
                  <a:moveTo>
                    <a:pt x="3738179" y="2811214"/>
                  </a:moveTo>
                  <a:lnTo>
                    <a:pt x="3853837" y="2811214"/>
                  </a:lnTo>
                  <a:lnTo>
                    <a:pt x="3853837" y="3095732"/>
                  </a:lnTo>
                  <a:lnTo>
                    <a:pt x="3738179" y="3095732"/>
                  </a:lnTo>
                  <a:lnTo>
                    <a:pt x="3667049" y="2953473"/>
                  </a:lnTo>
                  <a:close/>
                  <a:moveTo>
                    <a:pt x="0" y="2811214"/>
                  </a:moveTo>
                  <a:lnTo>
                    <a:pt x="115658" y="2811214"/>
                  </a:lnTo>
                  <a:lnTo>
                    <a:pt x="186787" y="2953473"/>
                  </a:lnTo>
                  <a:lnTo>
                    <a:pt x="115658" y="3095732"/>
                  </a:lnTo>
                  <a:lnTo>
                    <a:pt x="0" y="3095732"/>
                  </a:lnTo>
                  <a:close/>
                  <a:moveTo>
                    <a:pt x="3542292" y="2539989"/>
                  </a:moveTo>
                  <a:lnTo>
                    <a:pt x="3853837" y="2539989"/>
                  </a:lnTo>
                  <a:lnTo>
                    <a:pt x="3853837" y="2661585"/>
                  </a:lnTo>
                  <a:lnTo>
                    <a:pt x="3630113" y="2661585"/>
                  </a:lnTo>
                  <a:lnTo>
                    <a:pt x="3484169" y="2953473"/>
                  </a:lnTo>
                  <a:lnTo>
                    <a:pt x="3630113" y="3245361"/>
                  </a:lnTo>
                  <a:lnTo>
                    <a:pt x="3853837" y="3245361"/>
                  </a:lnTo>
                  <a:lnTo>
                    <a:pt x="3853837" y="3366957"/>
                  </a:lnTo>
                  <a:lnTo>
                    <a:pt x="3542292" y="3366957"/>
                  </a:lnTo>
                  <a:lnTo>
                    <a:pt x="3335550" y="2953473"/>
                  </a:lnTo>
                  <a:close/>
                  <a:moveTo>
                    <a:pt x="0" y="2539989"/>
                  </a:moveTo>
                  <a:lnTo>
                    <a:pt x="311544" y="2539989"/>
                  </a:lnTo>
                  <a:lnTo>
                    <a:pt x="518286" y="2953473"/>
                  </a:lnTo>
                  <a:lnTo>
                    <a:pt x="311544" y="3366957"/>
                  </a:lnTo>
                  <a:lnTo>
                    <a:pt x="0" y="3366957"/>
                  </a:lnTo>
                  <a:lnTo>
                    <a:pt x="0" y="3245361"/>
                  </a:lnTo>
                  <a:lnTo>
                    <a:pt x="223723" y="3245361"/>
                  </a:lnTo>
                  <a:lnTo>
                    <a:pt x="369667" y="2953473"/>
                  </a:lnTo>
                  <a:lnTo>
                    <a:pt x="223723" y="2661585"/>
                  </a:lnTo>
                  <a:lnTo>
                    <a:pt x="0" y="2661585"/>
                  </a:lnTo>
                  <a:close/>
                  <a:moveTo>
                    <a:pt x="3344179" y="2265680"/>
                  </a:moveTo>
                  <a:lnTo>
                    <a:pt x="3853837" y="2265680"/>
                  </a:lnTo>
                  <a:lnTo>
                    <a:pt x="3853837" y="2392369"/>
                  </a:lnTo>
                  <a:lnTo>
                    <a:pt x="3435677" y="2392369"/>
                  </a:lnTo>
                  <a:lnTo>
                    <a:pt x="3155125" y="2953473"/>
                  </a:lnTo>
                  <a:lnTo>
                    <a:pt x="3435677" y="3514577"/>
                  </a:lnTo>
                  <a:lnTo>
                    <a:pt x="3853837" y="3514577"/>
                  </a:lnTo>
                  <a:lnTo>
                    <a:pt x="3853837" y="3641266"/>
                  </a:lnTo>
                  <a:lnTo>
                    <a:pt x="3344179" y="3641266"/>
                  </a:lnTo>
                  <a:lnTo>
                    <a:pt x="3000282" y="2953473"/>
                  </a:lnTo>
                  <a:close/>
                  <a:moveTo>
                    <a:pt x="0" y="2265680"/>
                  </a:moveTo>
                  <a:lnTo>
                    <a:pt x="509658" y="2265680"/>
                  </a:lnTo>
                  <a:lnTo>
                    <a:pt x="853554" y="2953473"/>
                  </a:lnTo>
                  <a:lnTo>
                    <a:pt x="509658" y="3641266"/>
                  </a:lnTo>
                  <a:lnTo>
                    <a:pt x="0" y="3641266"/>
                  </a:lnTo>
                  <a:lnTo>
                    <a:pt x="0" y="3514577"/>
                  </a:lnTo>
                  <a:lnTo>
                    <a:pt x="418159" y="3514577"/>
                  </a:lnTo>
                  <a:lnTo>
                    <a:pt x="698711" y="2953473"/>
                  </a:lnTo>
                  <a:lnTo>
                    <a:pt x="418159" y="2392369"/>
                  </a:lnTo>
                  <a:lnTo>
                    <a:pt x="0" y="2392369"/>
                  </a:lnTo>
                  <a:close/>
                  <a:moveTo>
                    <a:pt x="3147505" y="1993365"/>
                  </a:moveTo>
                  <a:lnTo>
                    <a:pt x="3853837" y="1993365"/>
                  </a:lnTo>
                  <a:lnTo>
                    <a:pt x="3853837" y="2122905"/>
                  </a:lnTo>
                  <a:lnTo>
                    <a:pt x="3241062" y="2122905"/>
                  </a:lnTo>
                  <a:lnTo>
                    <a:pt x="2825778" y="2953473"/>
                  </a:lnTo>
                  <a:lnTo>
                    <a:pt x="3241062" y="3784041"/>
                  </a:lnTo>
                  <a:lnTo>
                    <a:pt x="3853837" y="3784041"/>
                  </a:lnTo>
                  <a:lnTo>
                    <a:pt x="3853837" y="3913581"/>
                  </a:lnTo>
                  <a:lnTo>
                    <a:pt x="3147505" y="3913581"/>
                  </a:lnTo>
                  <a:lnTo>
                    <a:pt x="2667451" y="2953473"/>
                  </a:lnTo>
                  <a:close/>
                  <a:moveTo>
                    <a:pt x="0" y="1993365"/>
                  </a:moveTo>
                  <a:lnTo>
                    <a:pt x="706331" y="1993365"/>
                  </a:lnTo>
                  <a:lnTo>
                    <a:pt x="1186385" y="2953473"/>
                  </a:lnTo>
                  <a:lnTo>
                    <a:pt x="706331" y="3913581"/>
                  </a:lnTo>
                  <a:lnTo>
                    <a:pt x="0" y="3913581"/>
                  </a:lnTo>
                  <a:lnTo>
                    <a:pt x="0" y="3784041"/>
                  </a:lnTo>
                  <a:lnTo>
                    <a:pt x="612774" y="3784041"/>
                  </a:lnTo>
                  <a:lnTo>
                    <a:pt x="1028058" y="2953473"/>
                  </a:lnTo>
                  <a:lnTo>
                    <a:pt x="612774" y="2122905"/>
                  </a:lnTo>
                  <a:lnTo>
                    <a:pt x="0" y="2122905"/>
                  </a:lnTo>
                  <a:close/>
                  <a:moveTo>
                    <a:pt x="1824175" y="1826240"/>
                  </a:moveTo>
                  <a:lnTo>
                    <a:pt x="2029662" y="1826240"/>
                  </a:lnTo>
                  <a:lnTo>
                    <a:pt x="2100791" y="1968499"/>
                  </a:lnTo>
                  <a:lnTo>
                    <a:pt x="2029662" y="2110758"/>
                  </a:lnTo>
                  <a:lnTo>
                    <a:pt x="1824175" y="2110758"/>
                  </a:lnTo>
                  <a:lnTo>
                    <a:pt x="1753045" y="1968499"/>
                  </a:lnTo>
                  <a:close/>
                  <a:moveTo>
                    <a:pt x="1716109" y="1676611"/>
                  </a:moveTo>
                  <a:lnTo>
                    <a:pt x="1570165" y="1968499"/>
                  </a:lnTo>
                  <a:lnTo>
                    <a:pt x="1716109" y="2260387"/>
                  </a:lnTo>
                  <a:lnTo>
                    <a:pt x="2137727" y="2260387"/>
                  </a:lnTo>
                  <a:lnTo>
                    <a:pt x="2283671" y="1968499"/>
                  </a:lnTo>
                  <a:lnTo>
                    <a:pt x="2137727" y="1676611"/>
                  </a:lnTo>
                  <a:close/>
                  <a:moveTo>
                    <a:pt x="1628288" y="1555015"/>
                  </a:moveTo>
                  <a:lnTo>
                    <a:pt x="2225548" y="1555015"/>
                  </a:lnTo>
                  <a:lnTo>
                    <a:pt x="2432290" y="1968499"/>
                  </a:lnTo>
                  <a:lnTo>
                    <a:pt x="2225548" y="2381983"/>
                  </a:lnTo>
                  <a:lnTo>
                    <a:pt x="1628288" y="2381983"/>
                  </a:lnTo>
                  <a:lnTo>
                    <a:pt x="1421546" y="1968499"/>
                  </a:lnTo>
                  <a:close/>
                  <a:moveTo>
                    <a:pt x="1521673" y="1407395"/>
                  </a:moveTo>
                  <a:lnTo>
                    <a:pt x="1241121" y="1968500"/>
                  </a:lnTo>
                  <a:lnTo>
                    <a:pt x="1521673" y="2529603"/>
                  </a:lnTo>
                  <a:lnTo>
                    <a:pt x="2332163" y="2529603"/>
                  </a:lnTo>
                  <a:lnTo>
                    <a:pt x="2612715" y="1968500"/>
                  </a:lnTo>
                  <a:lnTo>
                    <a:pt x="2332163" y="1407395"/>
                  </a:lnTo>
                  <a:close/>
                  <a:moveTo>
                    <a:pt x="1430175" y="1280706"/>
                  </a:moveTo>
                  <a:lnTo>
                    <a:pt x="2423662" y="1280706"/>
                  </a:lnTo>
                  <a:lnTo>
                    <a:pt x="2767558" y="1968500"/>
                  </a:lnTo>
                  <a:lnTo>
                    <a:pt x="2423662" y="2656292"/>
                  </a:lnTo>
                  <a:lnTo>
                    <a:pt x="1430175" y="2656292"/>
                  </a:lnTo>
                  <a:lnTo>
                    <a:pt x="1086278" y="1968500"/>
                  </a:lnTo>
                  <a:close/>
                  <a:moveTo>
                    <a:pt x="1327058" y="1137931"/>
                  </a:moveTo>
                  <a:lnTo>
                    <a:pt x="911774" y="1968500"/>
                  </a:lnTo>
                  <a:lnTo>
                    <a:pt x="1327058" y="2799067"/>
                  </a:lnTo>
                  <a:lnTo>
                    <a:pt x="2526778" y="2799067"/>
                  </a:lnTo>
                  <a:lnTo>
                    <a:pt x="2942062" y="1968500"/>
                  </a:lnTo>
                  <a:lnTo>
                    <a:pt x="2526778" y="1137931"/>
                  </a:lnTo>
                  <a:close/>
                  <a:moveTo>
                    <a:pt x="1233501" y="1008392"/>
                  </a:moveTo>
                  <a:lnTo>
                    <a:pt x="2620335" y="1008392"/>
                  </a:lnTo>
                  <a:lnTo>
                    <a:pt x="3100389" y="1968500"/>
                  </a:lnTo>
                  <a:lnTo>
                    <a:pt x="2620335" y="2928607"/>
                  </a:lnTo>
                  <a:lnTo>
                    <a:pt x="1233501" y="2928607"/>
                  </a:lnTo>
                  <a:lnTo>
                    <a:pt x="753447" y="1968500"/>
                  </a:lnTo>
                  <a:close/>
                  <a:moveTo>
                    <a:pt x="3738179" y="843249"/>
                  </a:moveTo>
                  <a:lnTo>
                    <a:pt x="3853837" y="843249"/>
                  </a:lnTo>
                  <a:lnTo>
                    <a:pt x="3853837" y="1127767"/>
                  </a:lnTo>
                  <a:lnTo>
                    <a:pt x="3738179" y="1127767"/>
                  </a:lnTo>
                  <a:lnTo>
                    <a:pt x="3667049" y="985508"/>
                  </a:lnTo>
                  <a:close/>
                  <a:moveTo>
                    <a:pt x="0" y="843249"/>
                  </a:moveTo>
                  <a:lnTo>
                    <a:pt x="115658" y="843249"/>
                  </a:lnTo>
                  <a:lnTo>
                    <a:pt x="186787" y="985508"/>
                  </a:lnTo>
                  <a:lnTo>
                    <a:pt x="115658" y="1127767"/>
                  </a:lnTo>
                  <a:lnTo>
                    <a:pt x="0" y="1127767"/>
                  </a:lnTo>
                  <a:close/>
                  <a:moveTo>
                    <a:pt x="3542292" y="572025"/>
                  </a:moveTo>
                  <a:lnTo>
                    <a:pt x="3853837" y="572025"/>
                  </a:lnTo>
                  <a:lnTo>
                    <a:pt x="3853837" y="693620"/>
                  </a:lnTo>
                  <a:lnTo>
                    <a:pt x="3630113" y="693620"/>
                  </a:lnTo>
                  <a:lnTo>
                    <a:pt x="3484169" y="985508"/>
                  </a:lnTo>
                  <a:lnTo>
                    <a:pt x="3630113" y="1277396"/>
                  </a:lnTo>
                  <a:lnTo>
                    <a:pt x="3853837" y="1277396"/>
                  </a:lnTo>
                  <a:lnTo>
                    <a:pt x="3853837" y="1398992"/>
                  </a:lnTo>
                  <a:lnTo>
                    <a:pt x="3542292" y="1398992"/>
                  </a:lnTo>
                  <a:lnTo>
                    <a:pt x="3335550" y="985508"/>
                  </a:lnTo>
                  <a:close/>
                  <a:moveTo>
                    <a:pt x="0" y="572025"/>
                  </a:moveTo>
                  <a:lnTo>
                    <a:pt x="311544" y="572025"/>
                  </a:lnTo>
                  <a:lnTo>
                    <a:pt x="518286" y="985508"/>
                  </a:lnTo>
                  <a:lnTo>
                    <a:pt x="311544" y="1398992"/>
                  </a:lnTo>
                  <a:lnTo>
                    <a:pt x="0" y="1398992"/>
                  </a:lnTo>
                  <a:lnTo>
                    <a:pt x="0" y="1277396"/>
                  </a:lnTo>
                  <a:lnTo>
                    <a:pt x="223723" y="1277396"/>
                  </a:lnTo>
                  <a:lnTo>
                    <a:pt x="369667" y="985508"/>
                  </a:lnTo>
                  <a:lnTo>
                    <a:pt x="223723" y="693620"/>
                  </a:lnTo>
                  <a:lnTo>
                    <a:pt x="0" y="693620"/>
                  </a:lnTo>
                  <a:close/>
                  <a:moveTo>
                    <a:pt x="3344179" y="297716"/>
                  </a:moveTo>
                  <a:lnTo>
                    <a:pt x="3853837" y="297716"/>
                  </a:lnTo>
                  <a:lnTo>
                    <a:pt x="3853837" y="424405"/>
                  </a:lnTo>
                  <a:lnTo>
                    <a:pt x="3435677" y="424405"/>
                  </a:lnTo>
                  <a:lnTo>
                    <a:pt x="3155125" y="985508"/>
                  </a:lnTo>
                  <a:lnTo>
                    <a:pt x="3435677" y="1546612"/>
                  </a:lnTo>
                  <a:lnTo>
                    <a:pt x="3853837" y="1546612"/>
                  </a:lnTo>
                  <a:lnTo>
                    <a:pt x="3853837" y="1673301"/>
                  </a:lnTo>
                  <a:lnTo>
                    <a:pt x="3344179" y="1673301"/>
                  </a:lnTo>
                  <a:lnTo>
                    <a:pt x="3000282" y="985508"/>
                  </a:lnTo>
                  <a:close/>
                  <a:moveTo>
                    <a:pt x="0" y="297716"/>
                  </a:moveTo>
                  <a:lnTo>
                    <a:pt x="509658" y="297716"/>
                  </a:lnTo>
                  <a:lnTo>
                    <a:pt x="853554" y="985508"/>
                  </a:lnTo>
                  <a:lnTo>
                    <a:pt x="509658" y="1673301"/>
                  </a:lnTo>
                  <a:lnTo>
                    <a:pt x="0" y="1673301"/>
                  </a:lnTo>
                  <a:lnTo>
                    <a:pt x="0" y="1546612"/>
                  </a:lnTo>
                  <a:lnTo>
                    <a:pt x="418159" y="1546612"/>
                  </a:lnTo>
                  <a:lnTo>
                    <a:pt x="698711" y="985508"/>
                  </a:lnTo>
                  <a:lnTo>
                    <a:pt x="418159" y="424405"/>
                  </a:lnTo>
                  <a:lnTo>
                    <a:pt x="0" y="424405"/>
                  </a:lnTo>
                  <a:close/>
                  <a:moveTo>
                    <a:pt x="3147505" y="25402"/>
                  </a:moveTo>
                  <a:lnTo>
                    <a:pt x="3853837" y="25402"/>
                  </a:lnTo>
                  <a:lnTo>
                    <a:pt x="3853837" y="154942"/>
                  </a:lnTo>
                  <a:lnTo>
                    <a:pt x="3241062" y="154942"/>
                  </a:lnTo>
                  <a:lnTo>
                    <a:pt x="2825778" y="985508"/>
                  </a:lnTo>
                  <a:lnTo>
                    <a:pt x="3241062" y="1816076"/>
                  </a:lnTo>
                  <a:lnTo>
                    <a:pt x="3853837" y="1816076"/>
                  </a:lnTo>
                  <a:lnTo>
                    <a:pt x="3853837" y="1945616"/>
                  </a:lnTo>
                  <a:lnTo>
                    <a:pt x="3147505" y="1945616"/>
                  </a:lnTo>
                  <a:lnTo>
                    <a:pt x="2667451" y="985508"/>
                  </a:lnTo>
                  <a:close/>
                  <a:moveTo>
                    <a:pt x="0" y="25402"/>
                  </a:moveTo>
                  <a:lnTo>
                    <a:pt x="706331" y="25402"/>
                  </a:lnTo>
                  <a:lnTo>
                    <a:pt x="1186385" y="985508"/>
                  </a:lnTo>
                  <a:lnTo>
                    <a:pt x="706331" y="1945616"/>
                  </a:lnTo>
                  <a:lnTo>
                    <a:pt x="0" y="1945616"/>
                  </a:lnTo>
                  <a:lnTo>
                    <a:pt x="0" y="1816076"/>
                  </a:lnTo>
                  <a:lnTo>
                    <a:pt x="612774" y="1816076"/>
                  </a:lnTo>
                  <a:lnTo>
                    <a:pt x="1028058" y="985508"/>
                  </a:lnTo>
                  <a:lnTo>
                    <a:pt x="612774" y="154942"/>
                  </a:lnTo>
                  <a:lnTo>
                    <a:pt x="0" y="154942"/>
                  </a:lnTo>
                  <a:close/>
                  <a:moveTo>
                    <a:pt x="1753313" y="0"/>
                  </a:moveTo>
                  <a:lnTo>
                    <a:pt x="2100524" y="0"/>
                  </a:lnTo>
                  <a:lnTo>
                    <a:pt x="2100791" y="535"/>
                  </a:lnTo>
                  <a:lnTo>
                    <a:pt x="2029662" y="142794"/>
                  </a:lnTo>
                  <a:lnTo>
                    <a:pt x="1824175" y="142794"/>
                  </a:lnTo>
                  <a:lnTo>
                    <a:pt x="1753045" y="535"/>
                  </a:lnTo>
                  <a:close/>
                  <a:moveTo>
                    <a:pt x="1421814" y="0"/>
                  </a:moveTo>
                  <a:lnTo>
                    <a:pt x="1570433" y="0"/>
                  </a:lnTo>
                  <a:lnTo>
                    <a:pt x="1570165" y="536"/>
                  </a:lnTo>
                  <a:lnTo>
                    <a:pt x="1716109" y="292424"/>
                  </a:lnTo>
                  <a:lnTo>
                    <a:pt x="2137727" y="292424"/>
                  </a:lnTo>
                  <a:lnTo>
                    <a:pt x="2283671" y="536"/>
                  </a:lnTo>
                  <a:lnTo>
                    <a:pt x="2283403" y="0"/>
                  </a:lnTo>
                  <a:lnTo>
                    <a:pt x="2432022" y="0"/>
                  </a:lnTo>
                  <a:lnTo>
                    <a:pt x="2432290" y="536"/>
                  </a:lnTo>
                  <a:lnTo>
                    <a:pt x="2225548" y="414020"/>
                  </a:lnTo>
                  <a:lnTo>
                    <a:pt x="1628288" y="414020"/>
                  </a:lnTo>
                  <a:lnTo>
                    <a:pt x="1421546" y="536"/>
                  </a:lnTo>
                  <a:close/>
                  <a:moveTo>
                    <a:pt x="1086547" y="0"/>
                  </a:moveTo>
                  <a:lnTo>
                    <a:pt x="1241390" y="0"/>
                  </a:lnTo>
                  <a:lnTo>
                    <a:pt x="1241121" y="537"/>
                  </a:lnTo>
                  <a:lnTo>
                    <a:pt x="1521673" y="561640"/>
                  </a:lnTo>
                  <a:lnTo>
                    <a:pt x="2332163" y="561640"/>
                  </a:lnTo>
                  <a:lnTo>
                    <a:pt x="2612715" y="537"/>
                  </a:lnTo>
                  <a:lnTo>
                    <a:pt x="2612447" y="0"/>
                  </a:lnTo>
                  <a:lnTo>
                    <a:pt x="2767290" y="0"/>
                  </a:lnTo>
                  <a:lnTo>
                    <a:pt x="2767558" y="537"/>
                  </a:lnTo>
                  <a:lnTo>
                    <a:pt x="2423662" y="688328"/>
                  </a:lnTo>
                  <a:lnTo>
                    <a:pt x="1430175" y="688328"/>
                  </a:lnTo>
                  <a:lnTo>
                    <a:pt x="1086278" y="537"/>
                  </a:lnTo>
                  <a:close/>
                  <a:moveTo>
                    <a:pt x="753716" y="0"/>
                  </a:moveTo>
                  <a:lnTo>
                    <a:pt x="912043" y="0"/>
                  </a:lnTo>
                  <a:lnTo>
                    <a:pt x="911774" y="537"/>
                  </a:lnTo>
                  <a:lnTo>
                    <a:pt x="1327058" y="831104"/>
                  </a:lnTo>
                  <a:lnTo>
                    <a:pt x="2526778" y="831104"/>
                  </a:lnTo>
                  <a:lnTo>
                    <a:pt x="2942062" y="537"/>
                  </a:lnTo>
                  <a:lnTo>
                    <a:pt x="2941794" y="0"/>
                  </a:lnTo>
                  <a:lnTo>
                    <a:pt x="3100121" y="0"/>
                  </a:lnTo>
                  <a:lnTo>
                    <a:pt x="3100389" y="537"/>
                  </a:lnTo>
                  <a:lnTo>
                    <a:pt x="2620335" y="960644"/>
                  </a:lnTo>
                  <a:lnTo>
                    <a:pt x="1233501" y="960644"/>
                  </a:lnTo>
                  <a:lnTo>
                    <a:pt x="753447" y="537"/>
                  </a:lnTo>
                  <a:close/>
                </a:path>
              </a:pathLst>
            </a:custGeom>
            <a:solidFill>
              <a:srgbClr val="FF33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2488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>
          <a:blip xmlns:r="http://schemas.openxmlformats.org/officeDocument/2006/relationships" r:embed="rId1"/>
          <a:stretch>
            <a:fillRect/>
          </a:stretch>
        </a:blipFill>
        <a:ln w="9525">
          <a:solidFill>
            <a:schemeClr val="tx1"/>
          </a:solidFill>
          <a:round/>
          <a:headEnd/>
          <a:tailEnd/>
        </a:ln>
        <a:effectLst/>
      </a:spPr>
      <a:bodyPr wrap="square" rtlCol="0" anchor="ctr">
        <a:noAutofit/>
      </a:bodyPr>
      <a:lstStyle>
        <a:defPPr algn="ctr">
          <a:defRPr kumimoji="1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927</TotalTime>
  <Words>246</Words>
  <Application>Microsoft Office PowerPoint</Application>
  <PresentationFormat>A4 210 x 297 mm</PresentationFormat>
  <Paragraphs>45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pptxf42_亀甲文様の塗りパターン</dc:title>
  <dc:subject>pptxf42_亀甲文様の塗りパターン</dc:subject>
  <dc:creator>でじけろお</dc:creator>
  <cp:revision>1</cp:revision>
  <dcterms:created xsi:type="dcterms:W3CDTF">2018-05-20T00:31:01Z</dcterms:created>
  <dcterms:modified xsi:type="dcterms:W3CDTF">2020-11-26T02:59:04Z</dcterms:modified>
  <cp:version>1</cp:version>
</cp:coreProperties>
</file>